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4"/>
  </p:notesMasterIdLst>
  <p:sldIdLst>
    <p:sldId id="256" r:id="rId2"/>
    <p:sldId id="269" r:id="rId3"/>
    <p:sldId id="257" r:id="rId4"/>
    <p:sldId id="270" r:id="rId5"/>
    <p:sldId id="258" r:id="rId6"/>
    <p:sldId id="279" r:id="rId7"/>
    <p:sldId id="260" r:id="rId8"/>
    <p:sldId id="265" r:id="rId9"/>
    <p:sldId id="271" r:id="rId10"/>
    <p:sldId id="272" r:id="rId11"/>
    <p:sldId id="283" r:id="rId12"/>
    <p:sldId id="273" r:id="rId13"/>
    <p:sldId id="277" r:id="rId14"/>
    <p:sldId id="278" r:id="rId15"/>
    <p:sldId id="280" r:id="rId16"/>
    <p:sldId id="262" r:id="rId17"/>
    <p:sldId id="263" r:id="rId18"/>
    <p:sldId id="281" r:id="rId19"/>
    <p:sldId id="282" r:id="rId20"/>
    <p:sldId id="259" r:id="rId21"/>
    <p:sldId id="268" r:id="rId22"/>
    <p:sldId id="266" r:id="rId23"/>
  </p:sldIdLst>
  <p:sldSz cx="9144000" cy="6858000" type="screen4x3"/>
  <p:notesSz cx="6735763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E3FEB-CE30-4A9A-A188-43C39D1266AF}" type="datetimeFigureOut">
              <a:rPr lang="en-US" smtClean="0"/>
              <a:t>10/16/2015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5A4A6-BB54-4C3C-8629-388AC5510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52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0113" y="739775"/>
            <a:ext cx="493553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F059D62-501B-4F98-A183-6A83905C0D15}" type="slidenum">
              <a:rPr lang="en-US"/>
              <a:pPr eaLnBrk="1" hangingPunct="1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0113" y="739775"/>
            <a:ext cx="493553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6281AA1-0942-47F1-AF12-2352911E97B9}" type="slidenum">
              <a:rPr lang="en-US"/>
              <a:pPr eaLnBrk="1" hangingPunct="1"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E8D0-7476-491D-9065-579ED4127A34}" type="datetime1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B3F5-9756-4F7B-A289-45C4726F7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0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7C2B-5E53-474B-BD8C-4DCB30317CC6}" type="datetime1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B3F5-9756-4F7B-A289-45C4726F7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0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FBFD-DA4E-4691-B5DA-7C29ACBB2E59}" type="datetime1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B3F5-9756-4F7B-A289-45C4726F7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7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E6EB-44B9-4910-AEF5-A5AAE96741D3}" type="datetime1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B3F5-9756-4F7B-A289-45C4726F7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91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2ED90-C542-4CEE-83D3-C279E521C1B2}" type="datetime1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B3F5-9756-4F7B-A289-45C4726F7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71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1D57-6853-4D4B-9969-951841E146DA}" type="datetime1">
              <a:rPr lang="en-US" smtClean="0"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B3F5-9756-4F7B-A289-45C4726F7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62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25A7-6401-4ADF-BA62-E942BAC53182}" type="datetime1">
              <a:rPr lang="en-US" smtClean="0"/>
              <a:t>10/16/2015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B3F5-9756-4F7B-A289-45C4726F7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38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780C8-717D-4290-95F1-A92344E0B1F4}" type="datetime1">
              <a:rPr lang="en-US" smtClean="0"/>
              <a:t>10/16/2015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B3F5-9756-4F7B-A289-45C4726F7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12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33C1-AB31-4ED5-B420-EF641FE366A8}" type="datetime1">
              <a:rPr lang="en-US" smtClean="0"/>
              <a:t>10/16/2015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B3F5-9756-4F7B-A289-45C4726F7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16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A4191-A927-4591-8D46-87A057D48469}" type="datetime1">
              <a:rPr lang="en-US" smtClean="0"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B3F5-9756-4F7B-A289-45C4726F7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2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03B1-C731-48C2-B9B7-E4F439C6DE07}" type="datetime1">
              <a:rPr lang="en-US" smtClean="0"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B3F5-9756-4F7B-A289-45C4726F7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95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3D91C-DEB8-4F5D-8149-6A228D97E8C7}" type="datetime1">
              <a:rPr lang="en-US" smtClean="0"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8B3F5-9756-4F7B-A289-45C4726F7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8001000" cy="3276599"/>
          </a:xfrm>
        </p:spPr>
        <p:txBody>
          <a:bodyPr>
            <a:noAutofit/>
          </a:bodyPr>
          <a:lstStyle/>
          <a:p>
            <a:r>
              <a:rPr lang="en-US" sz="54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ກອງ</a:t>
            </a:r>
            <a:r>
              <a:rPr lang="en-US" sz="54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54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ປະ</a:t>
            </a:r>
            <a:r>
              <a:rPr lang="en-US" sz="54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54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ຊຸມ</a:t>
            </a:r>
            <a:r>
              <a:rPr lang="en-US" sz="54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 </a:t>
            </a:r>
            <a:r>
              <a:rPr lang="lo-LA" sz="54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ແນະນໍາ</a:t>
            </a:r>
            <a:r>
              <a:rPr lang="en-US" sz="54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/>
            </a:r>
            <a:br>
              <a:rPr lang="en-US" sz="54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</a:br>
            <a:r>
              <a:rPr lang="en-US" sz="54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ກ່ຽວ</a:t>
            </a:r>
            <a:r>
              <a:rPr lang="en-US" sz="54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54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ກັບ</a:t>
            </a:r>
            <a:r>
              <a:rPr lang="en-US" sz="54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54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ການຂໍ</a:t>
            </a:r>
            <a:r>
              <a:rPr lang="en-US" sz="54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54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ຕຳ</a:t>
            </a:r>
            <a:r>
              <a:rPr lang="en-US" sz="54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54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ແໜ່ງວິ</a:t>
            </a:r>
            <a:r>
              <a:rPr lang="en-US" sz="54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54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ຊາ</a:t>
            </a:r>
            <a:r>
              <a:rPr lang="en-US" sz="54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54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ການ</a:t>
            </a:r>
            <a:r>
              <a:rPr lang="en-US" sz="54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/>
            </a:r>
            <a:br>
              <a:rPr lang="en-US" sz="54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</a:br>
            <a:r>
              <a:rPr lang="lo-LA" sz="40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ທີ່</a:t>
            </a:r>
            <a:r>
              <a:rPr lang="en-US" sz="40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ວິ</a:t>
            </a:r>
            <a:r>
              <a:rPr lang="en-US" sz="40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40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ທະ</a:t>
            </a:r>
            <a:r>
              <a:rPr lang="en-US" sz="40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40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ຍາ</a:t>
            </a:r>
            <a:r>
              <a:rPr lang="en-US" sz="40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40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ໄລ</a:t>
            </a:r>
            <a:r>
              <a:rPr lang="en-US" sz="40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40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ຄູ</a:t>
            </a:r>
            <a:r>
              <a:rPr lang="lo-LA" sz="40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ສະຫວັນນະ</a:t>
            </a:r>
            <a:r>
              <a:rPr lang="lo-LA" sz="40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ເຂດ</a:t>
            </a:r>
            <a:endParaRPr lang="en-US" sz="5400" b="1" dirty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352801"/>
            <a:ext cx="6400800" cy="1473200"/>
          </a:xfrm>
        </p:spPr>
        <p:txBody>
          <a:bodyPr>
            <a:normAutofit/>
          </a:bodyPr>
          <a:lstStyle/>
          <a:p>
            <a:r>
              <a:rPr lang="lo-LA" sz="3600" b="1" dirty="0" smtClean="0">
                <a:solidFill>
                  <a:schemeClr val="accent2">
                    <a:lumMod val="50000"/>
                  </a:schemeClr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ຄັ້ງວັນທີ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18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/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10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/2015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36A4-E520-4301-947B-621D26404242}" type="datetime1">
              <a:rPr lang="en-US" smtClean="0"/>
              <a:t>10/16/2015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B3F5-9756-4F7B-A289-45C4726F7117}" type="slidenum">
              <a:rPr lang="en-US" sz="3600" smtClean="0"/>
              <a:t>1</a:t>
            </a:fld>
            <a:endParaRPr lang="en-US" sz="3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495801"/>
            <a:ext cx="7772400" cy="1779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o-LA" b="1" smtClean="0">
                <a:solidFill>
                  <a:srgbClr val="00206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ສະເໜີໂດຍ: ອາຈານ ໄພລັດ ສີທອງ</a:t>
            </a:r>
            <a:endParaRPr lang="en-US" b="1" dirty="0">
              <a:solidFill>
                <a:srgbClr val="002060"/>
              </a:solidFill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0966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E6EB-44B9-4910-AEF5-A5AAE96741D3}" type="datetime1">
              <a:rPr lang="en-US" smtClean="0"/>
              <a:t>10/16/2015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B3F5-9756-4F7B-A289-45C4726F7117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1" t="20437" r="41770" b="6251"/>
          <a:stretch/>
        </p:blipFill>
        <p:spPr bwMode="auto">
          <a:xfrm rot="5400000">
            <a:off x="1538324" y="-547722"/>
            <a:ext cx="5867400" cy="8029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90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E6EB-44B9-4910-AEF5-A5AAE96741D3}" type="datetime1">
              <a:rPr lang="en-US" smtClean="0"/>
              <a:t>10/16/2015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B3F5-9756-4F7B-A289-45C4726F7117}" type="slidenum">
              <a:rPr lang="en-US" smtClean="0"/>
              <a:t>11</a:t>
            </a:fld>
            <a:endParaRPr lang="en-US"/>
          </a:p>
        </p:txBody>
      </p:sp>
      <p:pic>
        <p:nvPicPr>
          <p:cNvPr id="1026" name="Picture 2" descr="A47168F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71600" y="-381000"/>
            <a:ext cx="5257800" cy="723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8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E6EB-44B9-4910-AEF5-A5AAE96741D3}" type="datetime1">
              <a:rPr lang="en-US" smtClean="0"/>
              <a:t>10/16/2015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B3F5-9756-4F7B-A289-45C4726F7117}" type="slidenum">
              <a:rPr lang="en-US" smtClean="0"/>
              <a:t>12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60" r="2386" b="6242"/>
          <a:stretch/>
        </p:blipFill>
        <p:spPr bwMode="auto">
          <a:xfrm>
            <a:off x="304800" y="152401"/>
            <a:ext cx="8485941" cy="593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82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indows7\Pictures\MP Navigator EX\2013_09_12\IMG_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4114800" cy="580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Windows7\Pictures\MP Navigator EX\2013_09_12\IMG_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372" y="685800"/>
            <a:ext cx="4128195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lo-LA" sz="36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ຕົວຢ່າງ</a:t>
            </a:r>
            <a:r>
              <a:rPr lang="en-US" sz="36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ເອ</a:t>
            </a:r>
            <a:r>
              <a:rPr lang="en-US" sz="3600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3600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ກະ</a:t>
            </a:r>
            <a:r>
              <a:rPr lang="en-US" sz="3600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3600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ສານ</a:t>
            </a:r>
            <a:r>
              <a:rPr lang="en-US" sz="3600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3600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ທີ</a:t>
            </a:r>
            <a:r>
              <a:rPr lang="en-US" sz="3600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່​</a:t>
            </a:r>
            <a:r>
              <a:rPr lang="en-US" sz="3600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ຮຽບ</a:t>
            </a:r>
            <a:r>
              <a:rPr lang="en-US" sz="3600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3600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ຮຽງ</a:t>
            </a:r>
            <a:r>
              <a:rPr lang="en-US" sz="3600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, </a:t>
            </a:r>
            <a:r>
              <a:rPr lang="en-US" sz="3600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ຮີບ</a:t>
            </a:r>
            <a:r>
              <a:rPr lang="en-US" sz="3600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3600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ໂຮມ</a:t>
            </a:r>
            <a:r>
              <a:rPr lang="en-US" sz="3600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, </a:t>
            </a:r>
            <a:r>
              <a:rPr lang="en-US" sz="3600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ຫຼື</a:t>
            </a:r>
            <a:r>
              <a:rPr lang="en-US" sz="3600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 </a:t>
            </a:r>
            <a:r>
              <a:rPr lang="en-US" sz="36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ແປ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3566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indows7\Pictures\MP Navigator EX\2013_09_12\IMG_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57201"/>
            <a:ext cx="4296783" cy="594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Windows7\Pictures\MP Navigator EX\2013_09_12\IMG_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457201"/>
            <a:ext cx="4322828" cy="594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93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dirty="0" err="1" smtClean="0">
                <a:latin typeface="Phetsarath OT" pitchFamily="2" charset="0"/>
                <a:cs typeface="Phetsarath OT" pitchFamily="2" charset="0"/>
              </a:rPr>
              <a:t>ດ້ານຄຸນວຸດທິ</a:t>
            </a:r>
            <a:r>
              <a:rPr lang="en-US" dirty="0" smtClean="0">
                <a:latin typeface="Phetsarath OT" pitchFamily="2" charset="0"/>
                <a:cs typeface="Phetsarath OT" pitchFamily="2" charset="0"/>
              </a:rPr>
              <a:t>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dirty="0" err="1" smtClean="0">
                <a:latin typeface="Phetsarath OT" pitchFamily="2" charset="0"/>
                <a:cs typeface="Phetsarath OT" pitchFamily="2" charset="0"/>
              </a:rPr>
              <a:t>ປ.ເອກ</a:t>
            </a:r>
            <a:r>
              <a:rPr lang="en-US" dirty="0" smtClean="0">
                <a:latin typeface="Phetsarath OT" pitchFamily="2" charset="0"/>
                <a:cs typeface="Phetsarath OT" pitchFamily="2" charset="0"/>
              </a:rPr>
              <a:t>: </a:t>
            </a:r>
            <a:r>
              <a:rPr lang="lo-LA" dirty="0" smtClean="0">
                <a:latin typeface="Phetsarath OT" pitchFamily="2" charset="0"/>
                <a:cs typeface="Phetsarath OT" pitchFamily="2" charset="0"/>
              </a:rPr>
              <a:t>ເ</a:t>
            </a:r>
            <a:r>
              <a:rPr lang="en-US" dirty="0" smtClean="0">
                <a:latin typeface="Phetsarath OT" pitchFamily="2" charset="0"/>
                <a:cs typeface="Phetsarath OT" pitchFamily="2" charset="0"/>
              </a:rPr>
              <a:t>ຝ</a:t>
            </a: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ິ</a:t>
            </a:r>
            <a:r>
              <a:rPr lang="en-US" dirty="0" err="1" smtClean="0">
                <a:latin typeface="Phetsarath OT" pitchFamily="2" charset="0"/>
                <a:cs typeface="Phetsarath OT" pitchFamily="2" charset="0"/>
              </a:rPr>
              <a:t>ກງານ</a:t>
            </a:r>
            <a:r>
              <a:rPr lang="en-US" dirty="0" smtClean="0">
                <a:latin typeface="Phetsarath OT" pitchFamily="2" charset="0"/>
                <a:cs typeface="Phetsarath OT" pitchFamily="2" charset="0"/>
              </a:rPr>
              <a:t> 2 </a:t>
            </a:r>
            <a:r>
              <a:rPr lang="en-US" dirty="0" err="1" smtClean="0">
                <a:latin typeface="Phetsarath OT" pitchFamily="2" charset="0"/>
                <a:cs typeface="Phetsarath OT" pitchFamily="2" charset="0"/>
              </a:rPr>
              <a:t>ປີ</a:t>
            </a:r>
            <a:r>
              <a:rPr lang="en-US" dirty="0" smtClean="0"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dirty="0" err="1" smtClean="0">
                <a:latin typeface="Phetsarath OT" pitchFamily="2" charset="0"/>
                <a:cs typeface="Phetsarath OT" pitchFamily="2" charset="0"/>
              </a:rPr>
              <a:t>ຜູ້ຊ່ວຍ</a:t>
            </a:r>
            <a:r>
              <a:rPr lang="en-US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dirty="0" err="1" smtClean="0">
                <a:latin typeface="Phetsarath OT" pitchFamily="2" charset="0"/>
                <a:cs typeface="Phetsarath OT" pitchFamily="2" charset="0"/>
              </a:rPr>
              <a:t>ອຈ</a:t>
            </a:r>
            <a:r>
              <a:rPr lang="en-US" dirty="0" smtClean="0">
                <a:latin typeface="Phetsarath OT" pitchFamily="2" charset="0"/>
                <a:cs typeface="Phetsarath OT" pitchFamily="2" charset="0"/>
              </a:rPr>
              <a:t>: 2 </a:t>
            </a:r>
            <a:r>
              <a:rPr lang="en-US" dirty="0" err="1" smtClean="0">
                <a:latin typeface="Phetsarath OT" pitchFamily="2" charset="0"/>
                <a:cs typeface="Phetsarath OT" pitchFamily="2" charset="0"/>
              </a:rPr>
              <a:t>ປີ</a:t>
            </a:r>
            <a:endParaRPr lang="en-US" dirty="0" smtClean="0">
              <a:latin typeface="Phetsarath OT" pitchFamily="2" charset="0"/>
              <a:cs typeface="Phetsarath OT" pitchFamily="2" charset="0"/>
            </a:endParaRP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Phetsarath OT" pitchFamily="2" charset="0"/>
                <a:cs typeface="Phetsarath OT" pitchFamily="2" charset="0"/>
              </a:rPr>
              <a:t>ປ. </a:t>
            </a:r>
            <a:r>
              <a:rPr lang="en-US" dirty="0" err="1" smtClean="0">
                <a:latin typeface="Phetsarath OT" pitchFamily="2" charset="0"/>
                <a:cs typeface="Phetsarath OT" pitchFamily="2" charset="0"/>
              </a:rPr>
              <a:t>ໂທ</a:t>
            </a:r>
            <a:r>
              <a:rPr lang="en-US" dirty="0" smtClean="0"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dirty="0" err="1" smtClean="0">
                <a:latin typeface="Phetsarath OT" pitchFamily="2" charset="0"/>
                <a:cs typeface="Phetsarath OT" pitchFamily="2" charset="0"/>
              </a:rPr>
              <a:t>ເໜືອ</a:t>
            </a:r>
            <a:r>
              <a:rPr lang="en-US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dirty="0" err="1" smtClean="0">
                <a:latin typeface="Phetsarath OT" pitchFamily="2" charset="0"/>
                <a:cs typeface="Phetsarath OT" pitchFamily="2" charset="0"/>
              </a:rPr>
              <a:t>ມລ</a:t>
            </a:r>
            <a:r>
              <a:rPr lang="en-US" dirty="0" smtClean="0">
                <a:latin typeface="Phetsarath OT" pitchFamily="2" charset="0"/>
                <a:cs typeface="Phetsarath OT" pitchFamily="2" charset="0"/>
              </a:rPr>
              <a:t>:</a:t>
            </a:r>
            <a:r>
              <a:rPr lang="lo-LA" dirty="0">
                <a:latin typeface="Phetsarath OT" pitchFamily="2" charset="0"/>
                <a:cs typeface="Phetsarath OT" pitchFamily="2" charset="0"/>
              </a:rPr>
              <a:t>ເ</a:t>
            </a:r>
            <a:r>
              <a:rPr lang="en-US" dirty="0">
                <a:latin typeface="Phetsarath OT" pitchFamily="2" charset="0"/>
                <a:cs typeface="Phetsarath OT" pitchFamily="2" charset="0"/>
              </a:rPr>
              <a:t>ຝ</a:t>
            </a:r>
            <a:r>
              <a:rPr lang="lo-LA" dirty="0">
                <a:latin typeface="Phetsarath OT" pitchFamily="2" charset="0"/>
                <a:cs typeface="Phetsarath OT" pitchFamily="2" charset="0"/>
              </a:rPr>
              <a:t>ິ</a:t>
            </a:r>
            <a:r>
              <a:rPr lang="en-US" dirty="0" err="1">
                <a:latin typeface="Phetsarath OT" pitchFamily="2" charset="0"/>
                <a:cs typeface="Phetsarath OT" pitchFamily="2" charset="0"/>
              </a:rPr>
              <a:t>ກ</a:t>
            </a:r>
            <a:r>
              <a:rPr lang="en-US" dirty="0" err="1" smtClean="0">
                <a:latin typeface="Phetsarath OT" pitchFamily="2" charset="0"/>
                <a:cs typeface="Phetsarath OT" pitchFamily="2" charset="0"/>
              </a:rPr>
              <a:t>ງານ</a:t>
            </a:r>
            <a:r>
              <a:rPr lang="en-US" dirty="0" smtClean="0">
                <a:latin typeface="Phetsarath OT" pitchFamily="2" charset="0"/>
                <a:cs typeface="Phetsarath OT" pitchFamily="2" charset="0"/>
              </a:rPr>
              <a:t> 2 </a:t>
            </a:r>
            <a:r>
              <a:rPr lang="en-US" dirty="0" err="1" smtClean="0">
                <a:latin typeface="Phetsarath OT" pitchFamily="2" charset="0"/>
                <a:cs typeface="Phetsarath OT" pitchFamily="2" charset="0"/>
              </a:rPr>
              <a:t>ປີ</a:t>
            </a:r>
            <a:r>
              <a:rPr lang="en-US" dirty="0" smtClean="0"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dirty="0" err="1" smtClean="0">
                <a:latin typeface="Phetsarath OT" pitchFamily="2" charset="0"/>
                <a:cs typeface="Phetsarath OT" pitchFamily="2" charset="0"/>
              </a:rPr>
              <a:t>ຜູ້ຊ່ວຍ</a:t>
            </a:r>
            <a:r>
              <a:rPr lang="en-US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dirty="0" err="1" smtClean="0">
                <a:latin typeface="Phetsarath OT" pitchFamily="2" charset="0"/>
                <a:cs typeface="Phetsarath OT" pitchFamily="2" charset="0"/>
              </a:rPr>
              <a:t>ອຈ</a:t>
            </a:r>
            <a:r>
              <a:rPr lang="en-US" dirty="0" smtClean="0">
                <a:latin typeface="Phetsarath OT" pitchFamily="2" charset="0"/>
                <a:cs typeface="Phetsarath OT" pitchFamily="2" charset="0"/>
              </a:rPr>
              <a:t>: 3 </a:t>
            </a:r>
            <a:r>
              <a:rPr lang="en-US" dirty="0" err="1" smtClean="0">
                <a:latin typeface="Phetsarath OT" pitchFamily="2" charset="0"/>
                <a:cs typeface="Phetsarath OT" pitchFamily="2" charset="0"/>
              </a:rPr>
              <a:t>ປີ</a:t>
            </a:r>
            <a:endParaRPr lang="en-US" dirty="0" smtClean="0">
              <a:latin typeface="Phetsarath OT" pitchFamily="2" charset="0"/>
              <a:cs typeface="Phetsarath OT" pitchFamily="2" charset="0"/>
            </a:endParaRP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Phetsarath OT" pitchFamily="2" charset="0"/>
                <a:cs typeface="Phetsarath OT" pitchFamily="2" charset="0"/>
              </a:rPr>
              <a:t>ປ. </a:t>
            </a:r>
            <a:r>
              <a:rPr lang="en-US" dirty="0" err="1" smtClean="0">
                <a:latin typeface="Phetsarath OT" pitchFamily="2" charset="0"/>
                <a:cs typeface="Phetsarath OT" pitchFamily="2" charset="0"/>
              </a:rPr>
              <a:t>ຕີ</a:t>
            </a:r>
            <a:r>
              <a:rPr lang="en-US" dirty="0" smtClean="0">
                <a:latin typeface="Phetsarath OT" pitchFamily="2" charset="0"/>
                <a:cs typeface="Phetsarath OT" pitchFamily="2" charset="0"/>
              </a:rPr>
              <a:t>:</a:t>
            </a:r>
            <a:r>
              <a:rPr lang="lo-LA" dirty="0">
                <a:latin typeface="Phetsarath OT" pitchFamily="2" charset="0"/>
                <a:cs typeface="Phetsarath OT" pitchFamily="2" charset="0"/>
              </a:rPr>
              <a:t>ເ</a:t>
            </a:r>
            <a:r>
              <a:rPr lang="en-US" dirty="0">
                <a:latin typeface="Phetsarath OT" pitchFamily="2" charset="0"/>
                <a:cs typeface="Phetsarath OT" pitchFamily="2" charset="0"/>
              </a:rPr>
              <a:t>ຝ</a:t>
            </a:r>
            <a:r>
              <a:rPr lang="lo-LA" dirty="0">
                <a:latin typeface="Phetsarath OT" pitchFamily="2" charset="0"/>
                <a:cs typeface="Phetsarath OT" pitchFamily="2" charset="0"/>
              </a:rPr>
              <a:t>ິ</a:t>
            </a:r>
            <a:r>
              <a:rPr lang="en-US" dirty="0" err="1">
                <a:latin typeface="Phetsarath OT" pitchFamily="2" charset="0"/>
                <a:cs typeface="Phetsarath OT" pitchFamily="2" charset="0"/>
              </a:rPr>
              <a:t>ກ</a:t>
            </a:r>
            <a:r>
              <a:rPr lang="en-US" dirty="0" err="1" smtClean="0">
                <a:latin typeface="Phetsarath OT" pitchFamily="2" charset="0"/>
                <a:cs typeface="Phetsarath OT" pitchFamily="2" charset="0"/>
              </a:rPr>
              <a:t>ງານ</a:t>
            </a:r>
            <a:r>
              <a:rPr lang="en-US" dirty="0" smtClean="0">
                <a:latin typeface="Phetsarath OT" pitchFamily="2" charset="0"/>
                <a:cs typeface="Phetsarath OT" pitchFamily="2" charset="0"/>
              </a:rPr>
              <a:t> 2 </a:t>
            </a:r>
            <a:r>
              <a:rPr lang="en-US" dirty="0" err="1" smtClean="0">
                <a:latin typeface="Phetsarath OT" pitchFamily="2" charset="0"/>
                <a:cs typeface="Phetsarath OT" pitchFamily="2" charset="0"/>
              </a:rPr>
              <a:t>ປີ</a:t>
            </a:r>
            <a:r>
              <a:rPr lang="en-US" dirty="0" smtClean="0"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dirty="0" err="1" smtClean="0">
                <a:latin typeface="Phetsarath OT" pitchFamily="2" charset="0"/>
                <a:cs typeface="Phetsarath OT" pitchFamily="2" charset="0"/>
              </a:rPr>
              <a:t>ຜູ້ຊ່ວຍ</a:t>
            </a:r>
            <a:r>
              <a:rPr lang="en-US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dirty="0" err="1" smtClean="0">
                <a:latin typeface="Phetsarath OT" pitchFamily="2" charset="0"/>
                <a:cs typeface="Phetsarath OT" pitchFamily="2" charset="0"/>
              </a:rPr>
              <a:t>ອຈ</a:t>
            </a:r>
            <a:r>
              <a:rPr lang="en-US" dirty="0" smtClean="0">
                <a:latin typeface="Phetsarath OT" pitchFamily="2" charset="0"/>
                <a:cs typeface="Phetsarath OT" pitchFamily="2" charset="0"/>
              </a:rPr>
              <a:t>: 4 </a:t>
            </a:r>
            <a:r>
              <a:rPr lang="en-US" dirty="0" err="1" smtClean="0">
                <a:latin typeface="Phetsarath OT" pitchFamily="2" charset="0"/>
                <a:cs typeface="Phetsarath OT" pitchFamily="2" charset="0"/>
              </a:rPr>
              <a:t>ປີ</a:t>
            </a:r>
            <a:endParaRPr lang="en-US" dirty="0" smtClean="0">
              <a:latin typeface="Phetsarath OT" pitchFamily="2" charset="0"/>
              <a:cs typeface="Phetsarath OT" pitchFamily="2" charset="0"/>
            </a:endParaRPr>
          </a:p>
          <a:p>
            <a:pPr lvl="1">
              <a:lnSpc>
                <a:spcPct val="150000"/>
              </a:lnSpc>
            </a:pPr>
            <a:r>
              <a:rPr lang="lo-LA" dirty="0" smtClean="0">
                <a:latin typeface="Phetsarath OT" pitchFamily="2" charset="0"/>
                <a:cs typeface="Phetsarath OT" pitchFamily="2" charset="0"/>
              </a:rPr>
              <a:t>ຊ</a:t>
            </a:r>
            <a:r>
              <a:rPr lang="en-US" dirty="0" smtClean="0">
                <a:latin typeface="Phetsarath OT" pitchFamily="2" charset="0"/>
                <a:cs typeface="Phetsarath OT" pitchFamily="2" charset="0"/>
              </a:rPr>
              <a:t>ສ:</a:t>
            </a:r>
            <a:r>
              <a:rPr lang="lo-LA" dirty="0">
                <a:latin typeface="Phetsarath OT" pitchFamily="2" charset="0"/>
                <a:cs typeface="Phetsarath OT" pitchFamily="2" charset="0"/>
              </a:rPr>
              <a:t>ເ</a:t>
            </a:r>
            <a:r>
              <a:rPr lang="en-US" dirty="0">
                <a:latin typeface="Phetsarath OT" pitchFamily="2" charset="0"/>
                <a:cs typeface="Phetsarath OT" pitchFamily="2" charset="0"/>
              </a:rPr>
              <a:t>ຝ</a:t>
            </a:r>
            <a:r>
              <a:rPr lang="lo-LA" dirty="0">
                <a:latin typeface="Phetsarath OT" pitchFamily="2" charset="0"/>
                <a:cs typeface="Phetsarath OT" pitchFamily="2" charset="0"/>
              </a:rPr>
              <a:t>ິ</a:t>
            </a:r>
            <a:r>
              <a:rPr lang="en-US" dirty="0" err="1">
                <a:latin typeface="Phetsarath OT" pitchFamily="2" charset="0"/>
                <a:cs typeface="Phetsarath OT" pitchFamily="2" charset="0"/>
              </a:rPr>
              <a:t>ກ</a:t>
            </a:r>
            <a:r>
              <a:rPr lang="en-US" dirty="0" err="1" smtClean="0">
                <a:latin typeface="Phetsarath OT" pitchFamily="2" charset="0"/>
                <a:cs typeface="Phetsarath OT" pitchFamily="2" charset="0"/>
              </a:rPr>
              <a:t>ງານ</a:t>
            </a:r>
            <a:r>
              <a:rPr lang="en-US" dirty="0" smtClean="0">
                <a:latin typeface="Phetsarath OT" pitchFamily="2" charset="0"/>
                <a:cs typeface="Phetsarath OT" pitchFamily="2" charset="0"/>
              </a:rPr>
              <a:t> 2 </a:t>
            </a:r>
            <a:r>
              <a:rPr lang="en-US" dirty="0" err="1" smtClean="0">
                <a:latin typeface="Phetsarath OT" pitchFamily="2" charset="0"/>
                <a:cs typeface="Phetsarath OT" pitchFamily="2" charset="0"/>
              </a:rPr>
              <a:t>ປີ</a:t>
            </a:r>
            <a:r>
              <a:rPr lang="en-US" dirty="0" smtClean="0"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dirty="0" err="1" smtClean="0">
                <a:latin typeface="Phetsarath OT" pitchFamily="2" charset="0"/>
                <a:cs typeface="Phetsarath OT" pitchFamily="2" charset="0"/>
              </a:rPr>
              <a:t>ຜູ້ຊ່ວຍ</a:t>
            </a:r>
            <a:r>
              <a:rPr lang="en-US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dirty="0" err="1" smtClean="0">
                <a:latin typeface="Phetsarath OT" pitchFamily="2" charset="0"/>
                <a:cs typeface="Phetsarath OT" pitchFamily="2" charset="0"/>
              </a:rPr>
              <a:t>ອຈ</a:t>
            </a:r>
            <a:r>
              <a:rPr lang="en-US" dirty="0" smtClean="0">
                <a:latin typeface="Phetsarath OT" pitchFamily="2" charset="0"/>
                <a:cs typeface="Phetsarath OT" pitchFamily="2" charset="0"/>
              </a:rPr>
              <a:t>: 8 </a:t>
            </a:r>
            <a:r>
              <a:rPr lang="en-US" dirty="0" err="1" smtClean="0">
                <a:latin typeface="Phetsarath OT" pitchFamily="2" charset="0"/>
                <a:cs typeface="Phetsarath OT" pitchFamily="2" charset="0"/>
              </a:rPr>
              <a:t>ປີ</a:t>
            </a:r>
            <a:endParaRPr lang="en-US" dirty="0" smtClean="0">
              <a:latin typeface="Phetsarath OT" pitchFamily="2" charset="0"/>
              <a:cs typeface="Phetsarath OT" pitchFamily="2" charset="0"/>
            </a:endParaRPr>
          </a:p>
          <a:p>
            <a:pPr lvl="1" eaLnBrk="1" hangingPunct="1">
              <a:lnSpc>
                <a:spcPct val="150000"/>
              </a:lnSpc>
            </a:pPr>
            <a:r>
              <a:rPr lang="en-US" dirty="0" err="1" smtClean="0">
                <a:latin typeface="Phetsarath OT" pitchFamily="2" charset="0"/>
                <a:cs typeface="Phetsarath OT" pitchFamily="2" charset="0"/>
              </a:rPr>
              <a:t>ພາສາຕ່າງປະເທດ</a:t>
            </a:r>
            <a:r>
              <a:rPr lang="en-US" dirty="0" smtClean="0">
                <a:latin typeface="Phetsarath OT" pitchFamily="2" charset="0"/>
                <a:cs typeface="Phetsarath OT" pitchFamily="2" charset="0"/>
              </a:rPr>
              <a:t>: 1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BA6975D-9F2F-49EB-931B-D68299A01592}" type="slidenum">
              <a:rPr lang="en-US">
                <a:latin typeface="Phetsarath OT" pitchFamily="2" charset="0"/>
                <a:cs typeface="Phetsarath OT" pitchFamily="2" charset="0"/>
              </a:rPr>
              <a:pPr eaLnBrk="1" hangingPunct="1"/>
              <a:t>15</a:t>
            </a:fld>
            <a:endParaRPr lang="en-US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lo-LA" b="1" dirty="0">
                <a:latin typeface="Phetsarath OT" pitchFamily="2" charset="0"/>
                <a:cs typeface="Phetsarath OT" pitchFamily="2" charset="0"/>
              </a:rPr>
              <a:t>ເງື່ອນໄຂຜູ້</a:t>
            </a:r>
            <a:r>
              <a:rPr lang="lo-LA" b="1" dirty="0" smtClean="0">
                <a:latin typeface="Phetsarath OT" pitchFamily="2" charset="0"/>
                <a:cs typeface="Phetsarath OT" pitchFamily="2" charset="0"/>
              </a:rPr>
              <a:t>ຂໍຕໍາແໜ່ງ</a:t>
            </a:r>
            <a:r>
              <a:rPr lang="en-US" b="1" dirty="0" err="1" smtClean="0">
                <a:latin typeface="Phetsarath OT" pitchFamily="2" charset="0"/>
                <a:cs typeface="Phetsarath OT" pitchFamily="2" charset="0"/>
              </a:rPr>
              <a:t>ອາຈານ</a:t>
            </a:r>
            <a:endParaRPr lang="en-US" b="1" dirty="0" smtClean="0">
              <a:latin typeface="Phetsarath OT" pitchFamily="2" charset="0"/>
              <a:cs typeface="Phetsarath O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77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ເອ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ກະ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ສານ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​​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ຄູ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ຕ້ອງ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ກະ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ກຽມ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 (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ຕໍ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່)</a:t>
            </a:r>
            <a:endParaRPr lang="en-US" b="1" dirty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434339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ສຳ</a:t>
            </a:r>
            <a:r>
              <a:rPr lang="en-US" sz="2800" b="1" u="sng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u="sng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ລັບ</a:t>
            </a:r>
            <a:r>
              <a:rPr lang="en-US" sz="2800" b="1" u="sng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u="sng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ອາ</a:t>
            </a:r>
            <a:r>
              <a:rPr lang="en-US" sz="2800" b="1" u="sng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u="sng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ຈານ</a:t>
            </a:r>
            <a:r>
              <a:rPr lang="en-US" sz="2800" b="1" u="sng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: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ໄດ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້</a:t>
            </a:r>
            <a:r>
              <a:rPr lang="en-US" sz="2800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ພາ</a:t>
            </a:r>
            <a:r>
              <a:rPr lang="en-US" sz="2800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ສາ</a:t>
            </a:r>
            <a:r>
              <a:rPr lang="en-US" sz="2800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ຕ່າງ</a:t>
            </a:r>
            <a:r>
              <a:rPr lang="en-US" sz="2800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ປະ</a:t>
            </a:r>
            <a:r>
              <a:rPr lang="en-US" sz="2800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ເທດ</a:t>
            </a:r>
            <a:r>
              <a:rPr lang="en-US" sz="2800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 1 </a:t>
            </a:r>
            <a:r>
              <a:rPr lang="en-US" sz="2800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ພາ</a:t>
            </a:r>
            <a:r>
              <a:rPr lang="en-US" sz="2800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ສາ</a:t>
            </a:r>
            <a:r>
              <a:rPr lang="en-US" sz="2800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 (</a:t>
            </a:r>
            <a:r>
              <a:rPr lang="en-US" sz="2800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ກອບ</a:t>
            </a:r>
            <a:r>
              <a:rPr lang="en-US" sz="2800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ປີ</a:t>
            </a:r>
            <a:r>
              <a:rPr lang="en-US" sz="2800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ໃບ</a:t>
            </a:r>
            <a:r>
              <a:rPr lang="en-US" sz="2800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ປະ</a:t>
            </a:r>
            <a:r>
              <a:rPr lang="en-US" sz="2800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ກາດ</a:t>
            </a:r>
            <a:r>
              <a:rPr lang="en-US" sz="2800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/</a:t>
            </a:r>
            <a:r>
              <a:rPr lang="en-US" sz="2800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ໃບຢັ້ງ</a:t>
            </a:r>
            <a:r>
              <a:rPr lang="en-US" sz="2800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ຢືນ</a:t>
            </a:r>
            <a:r>
              <a:rPr lang="en-US" sz="2800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)</a:t>
            </a:r>
            <a:endParaRPr lang="en-US" sz="2800" dirty="0" smtClean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ເອ</a:t>
            </a:r>
            <a:r>
              <a:rPr lang="en-US" sz="2800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ກະ</a:t>
            </a:r>
            <a:r>
              <a:rPr lang="en-US" sz="2800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ສານ</a:t>
            </a:r>
            <a:r>
              <a:rPr lang="en-US" sz="2800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ປະ</a:t>
            </a:r>
            <a:r>
              <a:rPr lang="en-US" sz="2800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ກອບການ</a:t>
            </a:r>
            <a:r>
              <a:rPr lang="en-US" sz="2800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ສອນ</a:t>
            </a:r>
            <a:r>
              <a:rPr lang="en-US" sz="2800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 (</a:t>
            </a:r>
            <a:r>
              <a:rPr lang="en-US" sz="2800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ບົດ</a:t>
            </a:r>
            <a:r>
              <a:rPr lang="en-US" sz="2800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ສອນ</a:t>
            </a:r>
            <a:r>
              <a:rPr lang="en-US" sz="2800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ເອ</a:t>
            </a:r>
            <a:r>
              <a:rPr lang="en-US" sz="2800" b="1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ກະ</a:t>
            </a:r>
            <a:r>
              <a:rPr lang="en-US" sz="2800" b="1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ສານ</a:t>
            </a:r>
            <a:r>
              <a:rPr lang="en-US" sz="2800" b="1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ບັນ</a:t>
            </a:r>
            <a:r>
              <a:rPr lang="en-US" sz="2800" b="1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ຍາຍ</a:t>
            </a:r>
            <a:r>
              <a:rPr lang="en-US" sz="2800" b="1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ການ</a:t>
            </a:r>
            <a:r>
              <a:rPr lang="en-US" sz="2800" b="1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ສອນ</a:t>
            </a:r>
            <a:endParaRPr lang="en-US" sz="2800" b="1" dirty="0">
              <a:solidFill>
                <a:srgbClr val="FF0000"/>
              </a:solidFill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ເອ</a:t>
            </a:r>
            <a:r>
              <a:rPr lang="en-US" sz="2800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ກະ</a:t>
            </a:r>
            <a:r>
              <a:rPr lang="en-US" sz="2800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ສານ</a:t>
            </a:r>
            <a:r>
              <a:rPr lang="en-US" sz="2800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ທີ</a:t>
            </a:r>
            <a:r>
              <a:rPr lang="en-US" sz="2800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່​</a:t>
            </a:r>
            <a:r>
              <a:rPr lang="en-US" sz="2800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ໄດ</a:t>
            </a:r>
            <a:r>
              <a:rPr lang="en-US" sz="2800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້​</a:t>
            </a:r>
            <a:r>
              <a:rPr lang="en-US" sz="2800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ແຕ່ງ</a:t>
            </a:r>
            <a:r>
              <a:rPr lang="en-US" sz="2800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ຮຽບ</a:t>
            </a:r>
            <a:r>
              <a:rPr lang="en-US" sz="2800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ຮຽງ</a:t>
            </a:r>
            <a:r>
              <a:rPr lang="en-US" sz="2800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, ຫ</a:t>
            </a:r>
            <a:r>
              <a:rPr lang="lo-LA" sz="2800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ຼື</a:t>
            </a:r>
            <a:r>
              <a:rPr lang="en-US" sz="2800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ແປ</a:t>
            </a:r>
            <a:endParaRPr lang="en-US" sz="2800" dirty="0" smtClean="0">
              <a:solidFill>
                <a:srgbClr val="FF0000"/>
              </a:solidFill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ບົດ</a:t>
            </a:r>
            <a:r>
              <a:rPr lang="en-US" sz="2800" b="1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ຄວາມ</a:t>
            </a:r>
            <a:r>
              <a:rPr lang="en-US" sz="2800" b="1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ທາງວິ</a:t>
            </a:r>
            <a:r>
              <a:rPr lang="en-US" sz="2800" b="1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ຊາ</a:t>
            </a:r>
            <a:r>
              <a:rPr lang="en-US" sz="2800" b="1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ການ</a:t>
            </a:r>
            <a:r>
              <a:rPr lang="en-US" sz="2800" b="1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ບົດ</a:t>
            </a:r>
            <a:r>
              <a:rPr lang="en-US" sz="2800" b="1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ວິ</a:t>
            </a:r>
            <a:r>
              <a:rPr lang="en-US" sz="2800" b="1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ໄຈ</a:t>
            </a:r>
            <a:r>
              <a:rPr lang="en-US" sz="2800" b="1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ພາ</a:t>
            </a:r>
            <a:r>
              <a:rPr lang="en-US" sz="2800" b="1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ສາ</a:t>
            </a:r>
            <a:r>
              <a:rPr lang="en-US" sz="2800" b="1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ລາວ</a:t>
            </a:r>
            <a:r>
              <a:rPr lang="en-US" sz="2800" b="1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ຫຼື</a:t>
            </a:r>
            <a:r>
              <a:rPr lang="en-US" sz="2800" b="1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ພາ</a:t>
            </a:r>
            <a:r>
              <a:rPr lang="en-US" sz="2800" b="1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ສາອັງ</a:t>
            </a:r>
            <a:r>
              <a:rPr lang="en-US" sz="2800" b="1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ກິດ</a:t>
            </a:r>
            <a:r>
              <a:rPr lang="en-US" sz="2800" b="1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ຄຳ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ຮ້ອງ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ຂໍ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ຕຳ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ແໜ່ງ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AEC88-03D8-405E-A9A5-0F1064B2BCA4}" type="datetime1">
              <a:rPr lang="en-US" smtClean="0"/>
              <a:t>10/16/2015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B3F5-9756-4F7B-A289-45C4726F711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7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ເອ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ກະ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ສານ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​​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ຄູ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ຕ້ອງ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ກະ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ກຽມ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 (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ຕໍ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່)</a:t>
            </a:r>
            <a:endParaRPr lang="en-US" b="1" dirty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1"/>
            <a:ext cx="8458200" cy="43433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sz="2800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ແບບ</a:t>
            </a:r>
            <a:r>
              <a:rPr lang="en-US" sz="2800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ປະ</a:t>
            </a:r>
            <a:r>
              <a:rPr lang="en-US" sz="2800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ເມີນຜົນ</a:t>
            </a:r>
            <a:r>
              <a:rPr lang="en-US" sz="2800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 (</a:t>
            </a:r>
            <a:r>
              <a:rPr lang="en-US" sz="2800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ວຸດ</a:t>
            </a:r>
            <a:r>
              <a:rPr lang="en-US" sz="2800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ທິ</a:t>
            </a:r>
            <a:r>
              <a:rPr lang="en-US" sz="2800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ບັດ</a:t>
            </a:r>
            <a:r>
              <a:rPr lang="en-US" sz="2800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)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ແບບ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ປະ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ເມີນ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ແນວ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ຄິດ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ຄຸນ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ສົມ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ບັດ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 (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ໄດ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້​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ຄະ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ແນນ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 7 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ຂຶ້ນ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ໄປ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)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ແບບ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ປະ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ເມີນ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ຄຸ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ນະ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ພາບ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ການ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ສອນ</a:t>
            </a:r>
            <a:endParaRPr lang="en-US" sz="2800" dirty="0" smtClean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  <a:p>
            <a:pPr marL="514350" indent="-514350">
              <a:buFont typeface="+mj-lt"/>
              <a:buAutoNum type="arabicPeriod" startAt="7"/>
            </a:pP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ປະ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ຫວັດ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ຫຍໍ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້ (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ກອບ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ປີ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ໃສ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່​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ແຜ່ນ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 CD)</a:t>
            </a:r>
          </a:p>
          <a:p>
            <a:pPr marL="0" indent="0">
              <a:buNone/>
            </a:pPr>
            <a:endParaRPr lang="en-US" sz="2800" b="1" u="sng" dirty="0" smtClean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  <a:p>
            <a:pPr marL="0" indent="0">
              <a:buNone/>
            </a:pPr>
            <a:r>
              <a:rPr lang="en-US" sz="2800" b="1" u="sng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ໝາຍ</a:t>
            </a:r>
            <a:r>
              <a:rPr lang="en-US" sz="2800" b="1" u="sng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u="sng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ເຫດ</a:t>
            </a:r>
            <a:r>
              <a:rPr lang="en-US" sz="2800" b="1" u="sng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: </a:t>
            </a:r>
            <a:endParaRPr lang="en-US" sz="2800" dirty="0" smtClean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  <a:p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ສຳ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ລັບ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ບົດ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ວິ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ໄຈ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ໃຫ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້​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ກອບ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ປີ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ໜ້າ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ປົກ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, 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ເນື້ອ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ໃນ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, 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ແລະ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 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ຫຼັງ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ປົກ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ພ້ອມ</a:t>
            </a:r>
            <a:endParaRPr lang="en-US" sz="2800" dirty="0" smtClean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  <a:p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ເອ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ກະ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ສານ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ອັນ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ດັບ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ທີ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 </a:t>
            </a:r>
            <a:r>
              <a:rPr lang="lo-LA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2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-</a:t>
            </a:r>
            <a:r>
              <a:rPr lang="lo-LA" sz="2800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5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 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ຕ້ອງ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ມີ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ຢ່າງ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ໜ້ອຍ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 1 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ວິ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ຊາ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ຂຶ້ນ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ໄປ</a:t>
            </a:r>
            <a:endParaRPr lang="en-US" sz="2800" dirty="0" smtClean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CA12-0887-4449-A465-35CF6BAD325C}" type="datetime1">
              <a:rPr lang="en-US" smtClean="0"/>
              <a:t>10/16/2015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B3F5-9756-4F7B-A289-45C4726F711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95400"/>
          </a:xfrm>
        </p:spPr>
        <p:txBody>
          <a:bodyPr>
            <a:noAutofit/>
          </a:bodyPr>
          <a:lstStyle/>
          <a:p>
            <a:r>
              <a:rPr lang="lo-LA" sz="32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ຕົວຢ່າງ</a:t>
            </a:r>
            <a:r>
              <a:rPr lang="en-US" sz="32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ບົດ</a:t>
            </a:r>
            <a:r>
              <a:rPr lang="en-US" sz="3200" b="1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3200" b="1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ຄວາມ</a:t>
            </a:r>
            <a:r>
              <a:rPr lang="en-US" sz="3200" b="1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3200" b="1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ທາງວິ</a:t>
            </a:r>
            <a:r>
              <a:rPr lang="en-US" sz="3200" b="1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3200" b="1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ຊາ</a:t>
            </a:r>
            <a:r>
              <a:rPr lang="en-US" sz="3200" b="1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3200" b="1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ການ</a:t>
            </a:r>
            <a:r>
              <a:rPr lang="en-US" sz="3200" b="1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, </a:t>
            </a:r>
            <a:r>
              <a:rPr lang="en-US" sz="3200" b="1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ບົດ</a:t>
            </a:r>
            <a:r>
              <a:rPr lang="en-US" sz="3200" b="1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3200" b="1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ວິ</a:t>
            </a:r>
            <a:r>
              <a:rPr lang="en-US" sz="3200" b="1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3200" b="1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ໄຈ</a:t>
            </a:r>
            <a:r>
              <a:rPr lang="en-US" sz="3200" b="1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 </a:t>
            </a:r>
            <a:r>
              <a:rPr lang="lo-LA" sz="32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/>
            </a:r>
            <a:br>
              <a:rPr lang="lo-LA" sz="32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</a:br>
            <a:r>
              <a:rPr lang="en-US" sz="32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(</a:t>
            </a:r>
            <a:r>
              <a:rPr lang="en-US" sz="3200" b="1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ພາ</a:t>
            </a:r>
            <a:r>
              <a:rPr lang="en-US" sz="3200" b="1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3200" b="1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ສາ</a:t>
            </a:r>
            <a:r>
              <a:rPr lang="en-US" sz="3200" b="1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3200" b="1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ລາວ</a:t>
            </a:r>
            <a:r>
              <a:rPr lang="en-US" sz="3200" b="1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 </a:t>
            </a:r>
            <a:r>
              <a:rPr lang="en-US" sz="3200" b="1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ຫຼື</a:t>
            </a:r>
            <a:r>
              <a:rPr lang="en-US" sz="3200" b="1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 </a:t>
            </a:r>
            <a:r>
              <a:rPr lang="en-US" sz="3200" b="1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ພາ</a:t>
            </a:r>
            <a:r>
              <a:rPr lang="en-US" sz="3200" b="1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3200" b="1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ສາອັງ</a:t>
            </a:r>
            <a:r>
              <a:rPr lang="en-US" sz="3200" b="1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3200" b="1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ກິດ</a:t>
            </a:r>
            <a:r>
              <a:rPr lang="en-US" sz="3200" b="1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)</a:t>
            </a:r>
            <a:br>
              <a:rPr lang="en-US" sz="3200" b="1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</a:br>
            <a:endParaRPr lang="en-GB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E6EB-44B9-4910-AEF5-A5AAE96741D3}" type="datetime1">
              <a:rPr lang="en-US" smtClean="0"/>
              <a:t>10/16/2015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B3F5-9756-4F7B-A289-45C4726F7117}" type="slidenum">
              <a:rPr lang="en-US" smtClean="0"/>
              <a:t>18</a:t>
            </a:fld>
            <a:endParaRPr lang="en-US"/>
          </a:p>
        </p:txBody>
      </p:sp>
      <p:pic>
        <p:nvPicPr>
          <p:cNvPr id="2050" name="Picture 2" descr="3F47B74B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7" b="2260"/>
          <a:stretch/>
        </p:blipFill>
        <p:spPr bwMode="auto">
          <a:xfrm rot="10800000">
            <a:off x="152401" y="1345327"/>
            <a:ext cx="3838619" cy="536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32AF33B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22805" y="1371600"/>
            <a:ext cx="4211595" cy="579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03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E6EB-44B9-4910-AEF5-A5AAE96741D3}" type="datetime1">
              <a:rPr lang="en-US" smtClean="0"/>
              <a:t>10/16/2015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B3F5-9756-4F7B-A289-45C4726F7117}" type="slidenum">
              <a:rPr lang="en-US" smtClean="0"/>
              <a:t>19</a:t>
            </a:fld>
            <a:endParaRPr lang="en-US"/>
          </a:p>
        </p:txBody>
      </p:sp>
      <p:pic>
        <p:nvPicPr>
          <p:cNvPr id="3074" name="Picture 2" descr="8A41C08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3" r="17835" b="7483"/>
          <a:stretch/>
        </p:blipFill>
        <p:spPr bwMode="auto">
          <a:xfrm rot="10800000">
            <a:off x="152401" y="76200"/>
            <a:ext cx="4191000" cy="619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61B85A9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7" r="19659" b="3403"/>
          <a:stretch>
            <a:fillRect/>
          </a:stretch>
        </p:blipFill>
        <p:spPr bwMode="auto">
          <a:xfrm rot="10800000">
            <a:off x="4371977" y="76200"/>
            <a:ext cx="477202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74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ລາຍ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ການ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ບັນ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ຍາຍ</a:t>
            </a:r>
            <a:endParaRPr lang="en-US" b="1" dirty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14601"/>
            <a:ext cx="8610599" cy="403859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ຂັ</a:t>
            </a:r>
            <a:r>
              <a:rPr lang="en-US" sz="32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້​</a:t>
            </a:r>
            <a:r>
              <a:rPr lang="en-US" sz="32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ນຕອນ</a:t>
            </a:r>
            <a:r>
              <a:rPr lang="en-US" sz="32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32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ການ</a:t>
            </a:r>
            <a:r>
              <a:rPr lang="en-US" sz="32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32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ຈັດ</a:t>
            </a:r>
            <a:r>
              <a:rPr lang="en-US" sz="32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32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ຕັ້ງ</a:t>
            </a:r>
            <a:r>
              <a:rPr lang="en-US" sz="32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32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ປະ</a:t>
            </a:r>
            <a:r>
              <a:rPr lang="en-US" sz="32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32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ຕິ</a:t>
            </a:r>
            <a:r>
              <a:rPr lang="en-US" sz="32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32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ບັດໃນ</a:t>
            </a:r>
            <a:r>
              <a:rPr lang="en-US" sz="32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32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ການ</a:t>
            </a:r>
            <a:r>
              <a:rPr lang="en-US" sz="32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32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ຂໍ</a:t>
            </a:r>
            <a:r>
              <a:rPr lang="en-US" sz="32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lo-LA" sz="32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ຕໍ່າ</a:t>
            </a:r>
            <a:r>
              <a:rPr lang="en-US" sz="32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ແໜງວິ</a:t>
            </a:r>
            <a:r>
              <a:rPr lang="en-US" sz="32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32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ຊາ</a:t>
            </a:r>
            <a:r>
              <a:rPr lang="en-US" sz="32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32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ການ</a:t>
            </a:r>
            <a:endParaRPr lang="en-US" sz="3200" b="1" dirty="0" smtClean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ເອ</a:t>
            </a:r>
            <a:r>
              <a:rPr lang="en-US" sz="32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32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ກະ</a:t>
            </a:r>
            <a:r>
              <a:rPr lang="en-US" sz="32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32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ສານ</a:t>
            </a:r>
            <a:r>
              <a:rPr lang="en-US" sz="32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32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ທີ</a:t>
            </a:r>
            <a:r>
              <a:rPr lang="en-US" sz="32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່​</a:t>
            </a:r>
            <a:r>
              <a:rPr lang="en-US" sz="32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ຄູ</a:t>
            </a:r>
            <a:r>
              <a:rPr lang="en-US" sz="32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32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ຕ້ອງ</a:t>
            </a:r>
            <a:r>
              <a:rPr lang="en-US" sz="32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32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ກະ</a:t>
            </a:r>
            <a:r>
              <a:rPr lang="en-US" sz="32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32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ກຽມ</a:t>
            </a:r>
            <a:endParaRPr lang="en-US" sz="3200" b="1" dirty="0" smtClean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ເອ</a:t>
            </a:r>
            <a:r>
              <a:rPr lang="en-US" sz="32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32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ກະ</a:t>
            </a:r>
            <a:r>
              <a:rPr lang="en-US" sz="32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32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ສານ</a:t>
            </a:r>
            <a:r>
              <a:rPr lang="en-US" sz="32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32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ທີ</a:t>
            </a:r>
            <a:r>
              <a:rPr lang="en-US" sz="32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່​</a:t>
            </a:r>
            <a:r>
              <a:rPr lang="en-US" sz="32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ຕ້ອງ</a:t>
            </a:r>
            <a:r>
              <a:rPr lang="en-US" sz="32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32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ສົ່ງ</a:t>
            </a:r>
            <a:r>
              <a:rPr lang="en-US" sz="32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32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ກົມ</a:t>
            </a:r>
            <a:r>
              <a:rPr lang="en-US" sz="32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32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ສ້າງ</a:t>
            </a:r>
            <a:r>
              <a:rPr lang="en-US" sz="32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32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ຄູ</a:t>
            </a:r>
            <a:endParaRPr lang="en-US" sz="3200" b="1" dirty="0" smtClean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2DD54-EA3A-4507-AE4E-8BA38548CE50}" type="datetime1">
              <a:rPr lang="en-US" smtClean="0"/>
              <a:t>10/16/2015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B3F5-9756-4F7B-A289-45C4726F7117}" type="slidenum">
              <a:rPr lang="en-US" sz="3600" smtClean="0"/>
              <a:t>2</a:t>
            </a:fld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7895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ເອ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ກະ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ສານ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ທີ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່​​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ຕ້ອງສົ່ງ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ໃຫ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້​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ກົມ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ສ້າງ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ຄູ</a:t>
            </a:r>
            <a:endParaRPr lang="en-US" b="1" dirty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408333" cy="4800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ໜັງ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ສື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ສະ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ເໜີຂອງ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ໂຮງ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ຮຽນ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 (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ຕິດ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ຄັດ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ລາຍ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ຊື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່​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ຜູ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້​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ຂໍ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ຕຳ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 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ແໜ່ງ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)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ໜັງ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ສືແຕ່ງ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ຕັ້ງຄະ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ນະ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ຮັບ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ຜິດ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ຊອບ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ບົດ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ບັນ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ທຶກກອງ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ປະ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ຊຸມ</a:t>
            </a:r>
            <a:endParaRPr lang="en-US" dirty="0" smtClean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ໜັງ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ສື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ລາຍ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ງານວິ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ຊາ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ສອນ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 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ແລະ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 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ປີ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ການຂອງ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ຄູ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ຜູ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້​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ສະ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ໝັກ</a:t>
            </a:r>
            <a:endParaRPr lang="en-US" dirty="0" smtClean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ເອ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ກະ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ສານ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ຕ່າງໆຂອງ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ຄູ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ຜູ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້​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ສະ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ໝັກ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 (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ໃສ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່​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ຊອງ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, 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ຂຽນ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ລາຍ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ການ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ເອ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ກະ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ສານ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ໃສ່ຫຼັງ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ຊອງ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, 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ແລະ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 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ຈ້ຳ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ກາ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ໂຮງ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ຮຽນ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)</a:t>
            </a:r>
            <a:endParaRPr lang="en-US" dirty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8E60-85F2-4CD8-92E2-5C8BFFBC1D49}" type="datetime1">
              <a:rPr lang="en-US" smtClean="0"/>
              <a:t>10/16/2015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B3F5-9756-4F7B-A289-45C4726F711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1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ປະ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ຕິ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ທິນ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ການ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ເຄື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ອນ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ໄຫວ</a:t>
            </a:r>
            <a:endParaRPr lang="en-US" b="1" dirty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9711969"/>
              </p:ext>
            </p:extLst>
          </p:nvPr>
        </p:nvGraphicFramePr>
        <p:xfrm>
          <a:off x="838201" y="1295400"/>
          <a:ext cx="7408863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9263"/>
                <a:gridCol w="5689600"/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Phetsarath OT" pitchFamily="2" charset="2"/>
                          <a:ea typeface="Phetsarath OT" pitchFamily="2" charset="2"/>
                          <a:cs typeface="Phetsarath OT" pitchFamily="2" charset="2"/>
                        </a:rPr>
                        <a:t>ເດືອນ</a:t>
                      </a:r>
                      <a:endParaRPr lang="en-US" sz="2800" dirty="0">
                        <a:solidFill>
                          <a:srgbClr val="002060"/>
                        </a:solidFill>
                        <a:latin typeface="Phetsarath OT" pitchFamily="2" charset="2"/>
                        <a:ea typeface="Phetsarath OT" pitchFamily="2" charset="2"/>
                        <a:cs typeface="Phetsarath OT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Phetsarath OT" pitchFamily="2" charset="2"/>
                          <a:ea typeface="Phetsarath OT" pitchFamily="2" charset="2"/>
                          <a:cs typeface="Phetsarath OT" pitchFamily="2" charset="2"/>
                        </a:rPr>
                        <a:t>​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Phetsarath OT" pitchFamily="2" charset="2"/>
                          <a:ea typeface="Phetsarath OT" pitchFamily="2" charset="2"/>
                          <a:cs typeface="Phetsarath OT" pitchFamily="2" charset="2"/>
                        </a:rPr>
                        <a:t>ລາຍ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Phetsarath OT" pitchFamily="2" charset="2"/>
                          <a:ea typeface="Phetsarath OT" pitchFamily="2" charset="2"/>
                          <a:cs typeface="Phetsarath OT" pitchFamily="2" charset="2"/>
                        </a:rPr>
                        <a:t>​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Phetsarath OT" pitchFamily="2" charset="2"/>
                          <a:ea typeface="Phetsarath OT" pitchFamily="2" charset="2"/>
                          <a:cs typeface="Phetsarath OT" pitchFamily="2" charset="2"/>
                        </a:rPr>
                        <a:t>ລະ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Phetsarath OT" pitchFamily="2" charset="2"/>
                          <a:ea typeface="Phetsarath OT" pitchFamily="2" charset="2"/>
                          <a:cs typeface="Phetsarath OT" pitchFamily="2" charset="2"/>
                        </a:rPr>
                        <a:t>​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Phetsarath OT" pitchFamily="2" charset="2"/>
                          <a:ea typeface="Phetsarath OT" pitchFamily="2" charset="2"/>
                          <a:cs typeface="Phetsarath OT" pitchFamily="2" charset="2"/>
                        </a:rPr>
                        <a:t>ອຽດ</a:t>
                      </a:r>
                      <a:endParaRPr lang="en-US" sz="2800" dirty="0">
                        <a:solidFill>
                          <a:srgbClr val="002060"/>
                        </a:solidFill>
                        <a:latin typeface="Phetsarath OT" pitchFamily="2" charset="2"/>
                        <a:ea typeface="Phetsarath OT" pitchFamily="2" charset="2"/>
                        <a:cs typeface="Phetsarath OT" pitchFamily="2" charset="2"/>
                      </a:endParaRPr>
                    </a:p>
                  </a:txBody>
                  <a:tcPr/>
                </a:tc>
              </a:tr>
              <a:tr h="9372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Phetsarath OT" pitchFamily="2" charset="2"/>
                          <a:ea typeface="Phetsarath OT" pitchFamily="2" charset="2"/>
                          <a:cs typeface="Phetsarath OT" pitchFamily="2" charset="2"/>
                        </a:rPr>
                        <a:t>​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Phetsarath OT" pitchFamily="2" charset="2"/>
                          <a:ea typeface="Phetsarath OT" pitchFamily="2" charset="2"/>
                          <a:cs typeface="Phetsarath OT" pitchFamily="2" charset="2"/>
                        </a:rPr>
                        <a:t>ມັງ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Phetsarath OT" pitchFamily="2" charset="2"/>
                          <a:ea typeface="Phetsarath OT" pitchFamily="2" charset="2"/>
                          <a:cs typeface="Phetsarath OT" pitchFamily="2" charset="2"/>
                        </a:rPr>
                        <a:t>​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Phetsarath OT" pitchFamily="2" charset="2"/>
                          <a:ea typeface="Phetsarath OT" pitchFamily="2" charset="2"/>
                          <a:cs typeface="Phetsarath OT" pitchFamily="2" charset="2"/>
                        </a:rPr>
                        <a:t>ກອນ</a:t>
                      </a:r>
                      <a:endParaRPr lang="en-US" sz="2800" dirty="0">
                        <a:solidFill>
                          <a:srgbClr val="002060"/>
                        </a:solidFill>
                        <a:latin typeface="Phetsarath OT" pitchFamily="2" charset="2"/>
                        <a:ea typeface="Phetsarath OT" pitchFamily="2" charset="2"/>
                        <a:cs typeface="Phetsarath OT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Phetsarath OT" pitchFamily="2" charset="2"/>
                          <a:ea typeface="Phetsarath OT" pitchFamily="2" charset="2"/>
                          <a:cs typeface="Phetsarath OT" pitchFamily="2" charset="2"/>
                        </a:rPr>
                        <a:t>​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Phetsarath OT" pitchFamily="2" charset="2"/>
                          <a:ea typeface="Phetsarath OT" pitchFamily="2" charset="2"/>
                          <a:cs typeface="Phetsarath OT" pitchFamily="2" charset="2"/>
                        </a:rPr>
                        <a:t>ແຕ່ງ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Phetsarath OT" pitchFamily="2" charset="2"/>
                          <a:ea typeface="Phetsarath OT" pitchFamily="2" charset="2"/>
                          <a:cs typeface="Phetsarath OT" pitchFamily="2" charset="2"/>
                        </a:rPr>
                        <a:t>​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Phetsarath OT" pitchFamily="2" charset="2"/>
                          <a:ea typeface="Phetsarath OT" pitchFamily="2" charset="2"/>
                          <a:cs typeface="Phetsarath OT" pitchFamily="2" charset="2"/>
                        </a:rPr>
                        <a:t>ຕັ້ງ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Phetsarath OT" pitchFamily="2" charset="2"/>
                          <a:ea typeface="Phetsarath OT" pitchFamily="2" charset="2"/>
                          <a:cs typeface="Phetsarath OT" pitchFamily="2" charset="2"/>
                        </a:rPr>
                        <a:t>​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Phetsarath OT" pitchFamily="2" charset="2"/>
                          <a:ea typeface="Phetsarath OT" pitchFamily="2" charset="2"/>
                          <a:cs typeface="Phetsarath OT" pitchFamily="2" charset="2"/>
                        </a:rPr>
                        <a:t>ຄະ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Phetsarath OT" pitchFamily="2" charset="2"/>
                          <a:ea typeface="Phetsarath OT" pitchFamily="2" charset="2"/>
                          <a:cs typeface="Phetsarath OT" pitchFamily="2" charset="2"/>
                        </a:rPr>
                        <a:t>​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Phetsarath OT" pitchFamily="2" charset="2"/>
                          <a:ea typeface="Phetsarath OT" pitchFamily="2" charset="2"/>
                          <a:cs typeface="Phetsarath OT" pitchFamily="2" charset="2"/>
                        </a:rPr>
                        <a:t>ນະ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Phetsarath OT" pitchFamily="2" charset="2"/>
                          <a:ea typeface="Phetsarath OT" pitchFamily="2" charset="2"/>
                          <a:cs typeface="Phetsarath OT" pitchFamily="2" charset="2"/>
                        </a:rPr>
                        <a:t>​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Phetsarath OT" pitchFamily="2" charset="2"/>
                          <a:ea typeface="Phetsarath OT" pitchFamily="2" charset="2"/>
                          <a:cs typeface="Phetsarath OT" pitchFamily="2" charset="2"/>
                        </a:rPr>
                        <a:t>ຮັບ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Phetsarath OT" pitchFamily="2" charset="2"/>
                          <a:ea typeface="Phetsarath OT" pitchFamily="2" charset="2"/>
                          <a:cs typeface="Phetsarath OT" pitchFamily="2" charset="2"/>
                        </a:rPr>
                        <a:t>​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Phetsarath OT" pitchFamily="2" charset="2"/>
                          <a:ea typeface="Phetsarath OT" pitchFamily="2" charset="2"/>
                          <a:cs typeface="Phetsarath OT" pitchFamily="2" charset="2"/>
                        </a:rPr>
                        <a:t>ຜິດ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Phetsarath OT" pitchFamily="2" charset="2"/>
                          <a:ea typeface="Phetsarath OT" pitchFamily="2" charset="2"/>
                          <a:cs typeface="Phetsarath OT" pitchFamily="2" charset="2"/>
                        </a:rPr>
                        <a:t>​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Phetsarath OT" pitchFamily="2" charset="2"/>
                          <a:ea typeface="Phetsarath OT" pitchFamily="2" charset="2"/>
                          <a:cs typeface="Phetsarath OT" pitchFamily="2" charset="2"/>
                        </a:rPr>
                        <a:t>ຊອບ</a:t>
                      </a:r>
                      <a:endParaRPr lang="en-US" sz="2800" dirty="0">
                        <a:solidFill>
                          <a:srgbClr val="002060"/>
                        </a:solidFill>
                        <a:latin typeface="Phetsarath OT" pitchFamily="2" charset="2"/>
                        <a:ea typeface="Phetsarath OT" pitchFamily="2" charset="2"/>
                        <a:cs typeface="Phetsarath OT" pitchFamily="2" charset="2"/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2060"/>
                        </a:solidFill>
                        <a:latin typeface="Phetsarath OT" pitchFamily="2" charset="2"/>
                        <a:ea typeface="Phetsarath OT" pitchFamily="2" charset="2"/>
                        <a:cs typeface="Phetsarath OT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Phetsarath OT" pitchFamily="2" charset="2"/>
                          <a:ea typeface="Phetsarath OT" pitchFamily="2" charset="2"/>
                          <a:cs typeface="Phetsarath OT" pitchFamily="2" charset="2"/>
                        </a:rPr>
                        <a:t>…</a:t>
                      </a:r>
                      <a:endParaRPr lang="en-US" sz="2800" dirty="0">
                        <a:solidFill>
                          <a:srgbClr val="002060"/>
                        </a:solidFill>
                        <a:latin typeface="Phetsarath OT" pitchFamily="2" charset="2"/>
                        <a:ea typeface="Phetsarath OT" pitchFamily="2" charset="2"/>
                        <a:cs typeface="Phetsarath OT" pitchFamily="2" charset="2"/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2060"/>
                        </a:solidFill>
                        <a:latin typeface="Phetsarath OT" pitchFamily="2" charset="2"/>
                        <a:ea typeface="Phetsarath OT" pitchFamily="2" charset="2"/>
                        <a:cs typeface="Phetsarath OT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2060"/>
                        </a:solidFill>
                        <a:latin typeface="Phetsarath OT" pitchFamily="2" charset="2"/>
                        <a:ea typeface="Phetsarath OT" pitchFamily="2" charset="2"/>
                        <a:cs typeface="Phetsarath OT" pitchFamily="2" charset="2"/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rgbClr val="002060"/>
                        </a:solidFill>
                        <a:latin typeface="Phetsarath OT" pitchFamily="2" charset="2"/>
                        <a:ea typeface="Phetsarath OT" pitchFamily="2" charset="2"/>
                        <a:cs typeface="Phetsarath OT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rgbClr val="002060"/>
                        </a:solidFill>
                        <a:latin typeface="Phetsarath OT" pitchFamily="2" charset="2"/>
                        <a:ea typeface="Phetsarath OT" pitchFamily="2" charset="2"/>
                        <a:cs typeface="Phetsarath OT" pitchFamily="2" charset="2"/>
                      </a:endParaRPr>
                    </a:p>
                  </a:txBody>
                  <a:tcPr/>
                </a:tc>
              </a:tr>
              <a:tr h="136017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Phetsarath OT" pitchFamily="2" charset="2"/>
                          <a:ea typeface="Phetsarath OT" pitchFamily="2" charset="2"/>
                          <a:cs typeface="Phetsarath OT" pitchFamily="2" charset="2"/>
                        </a:rPr>
                        <a:t>​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Phetsarath OT" pitchFamily="2" charset="2"/>
                          <a:ea typeface="Phetsarath OT" pitchFamily="2" charset="2"/>
                          <a:cs typeface="Phetsarath OT" pitchFamily="2" charset="2"/>
                        </a:rPr>
                        <a:t>ມີ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Phetsarath OT" pitchFamily="2" charset="2"/>
                          <a:ea typeface="Phetsarath OT" pitchFamily="2" charset="2"/>
                          <a:cs typeface="Phetsarath OT" pitchFamily="2" charset="2"/>
                        </a:rPr>
                        <a:t>​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Phetsarath OT" pitchFamily="2" charset="2"/>
                          <a:ea typeface="Phetsarath OT" pitchFamily="2" charset="2"/>
                          <a:cs typeface="Phetsarath OT" pitchFamily="2" charset="2"/>
                        </a:rPr>
                        <a:t>ນາ</a:t>
                      </a:r>
                      <a:endParaRPr lang="en-US" sz="2800" dirty="0">
                        <a:solidFill>
                          <a:srgbClr val="002060"/>
                        </a:solidFill>
                        <a:latin typeface="Phetsarath OT" pitchFamily="2" charset="2"/>
                        <a:ea typeface="Phetsarath OT" pitchFamily="2" charset="2"/>
                        <a:cs typeface="Phetsarath OT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Phetsarath OT" pitchFamily="2" charset="2"/>
                          <a:ea typeface="Phetsarath OT" pitchFamily="2" charset="2"/>
                          <a:cs typeface="Phetsarath OT" pitchFamily="2" charset="2"/>
                        </a:rPr>
                        <a:t>​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Phetsarath OT" pitchFamily="2" charset="2"/>
                          <a:ea typeface="Phetsarath OT" pitchFamily="2" charset="2"/>
                          <a:cs typeface="Phetsarath OT" pitchFamily="2" charset="2"/>
                        </a:rPr>
                        <a:t>ຄະ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Phetsarath OT" pitchFamily="2" charset="2"/>
                          <a:ea typeface="Phetsarath OT" pitchFamily="2" charset="2"/>
                          <a:cs typeface="Phetsarath OT" pitchFamily="2" charset="2"/>
                        </a:rPr>
                        <a:t>​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Phetsarath OT" pitchFamily="2" charset="2"/>
                          <a:ea typeface="Phetsarath OT" pitchFamily="2" charset="2"/>
                          <a:cs typeface="Phetsarath OT" pitchFamily="2" charset="2"/>
                        </a:rPr>
                        <a:t>ນະ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Phetsarath OT" pitchFamily="2" charset="2"/>
                          <a:ea typeface="Phetsarath OT" pitchFamily="2" charset="2"/>
                          <a:cs typeface="Phetsarath OT" pitchFamily="2" charset="2"/>
                        </a:rPr>
                        <a:t>​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Phetsarath OT" pitchFamily="2" charset="2"/>
                          <a:ea typeface="Phetsarath OT" pitchFamily="2" charset="2"/>
                          <a:cs typeface="Phetsarath OT" pitchFamily="2" charset="2"/>
                        </a:rPr>
                        <a:t>ຮັບ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Phetsarath OT" pitchFamily="2" charset="2"/>
                          <a:ea typeface="Phetsarath OT" pitchFamily="2" charset="2"/>
                          <a:cs typeface="Phetsarath OT" pitchFamily="2" charset="2"/>
                        </a:rPr>
                        <a:t>​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Phetsarath OT" pitchFamily="2" charset="2"/>
                          <a:ea typeface="Phetsarath OT" pitchFamily="2" charset="2"/>
                          <a:cs typeface="Phetsarath OT" pitchFamily="2" charset="2"/>
                        </a:rPr>
                        <a:t>ຜິດ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Phetsarath OT" pitchFamily="2" charset="2"/>
                          <a:ea typeface="Phetsarath OT" pitchFamily="2" charset="2"/>
                          <a:cs typeface="Phetsarath OT" pitchFamily="2" charset="2"/>
                        </a:rPr>
                        <a:t>​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Phetsarath OT" pitchFamily="2" charset="2"/>
                          <a:ea typeface="Phetsarath OT" pitchFamily="2" charset="2"/>
                          <a:cs typeface="Phetsarath OT" pitchFamily="2" charset="2"/>
                        </a:rPr>
                        <a:t>ຊອບ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Phetsarath OT" pitchFamily="2" charset="2"/>
                          <a:ea typeface="Phetsarath OT" pitchFamily="2" charset="2"/>
                          <a:cs typeface="Phetsarath OT" pitchFamily="2" charset="2"/>
                        </a:rPr>
                        <a:t>​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Phetsarath OT" pitchFamily="2" charset="2"/>
                          <a:ea typeface="Phetsarath OT" pitchFamily="2" charset="2"/>
                          <a:cs typeface="Phetsarath OT" pitchFamily="2" charset="2"/>
                        </a:rPr>
                        <a:t>ລວບ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Phetsarath OT" pitchFamily="2" charset="2"/>
                          <a:ea typeface="Phetsarath OT" pitchFamily="2" charset="2"/>
                          <a:cs typeface="Phetsarath OT" pitchFamily="2" charset="2"/>
                        </a:rPr>
                        <a:t>​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Phetsarath OT" pitchFamily="2" charset="2"/>
                          <a:ea typeface="Phetsarath OT" pitchFamily="2" charset="2"/>
                          <a:cs typeface="Phetsarath OT" pitchFamily="2" charset="2"/>
                        </a:rPr>
                        <a:t>ລວມ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Phetsarath OT" pitchFamily="2" charset="2"/>
                          <a:ea typeface="Phetsarath OT" pitchFamily="2" charset="2"/>
                          <a:cs typeface="Phetsarath OT" pitchFamily="2" charset="2"/>
                        </a:rPr>
                        <a:t>​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Phetsarath OT" pitchFamily="2" charset="2"/>
                          <a:ea typeface="Phetsarath OT" pitchFamily="2" charset="2"/>
                          <a:cs typeface="Phetsarath OT" pitchFamily="2" charset="2"/>
                        </a:rPr>
                        <a:t>ເອ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Phetsarath OT" pitchFamily="2" charset="2"/>
                          <a:ea typeface="Phetsarath OT" pitchFamily="2" charset="2"/>
                          <a:cs typeface="Phetsarath OT" pitchFamily="2" charset="2"/>
                        </a:rPr>
                        <a:t>​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Phetsarath OT" pitchFamily="2" charset="2"/>
                          <a:ea typeface="Phetsarath OT" pitchFamily="2" charset="2"/>
                          <a:cs typeface="Phetsarath OT" pitchFamily="2" charset="2"/>
                        </a:rPr>
                        <a:t>ກະ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Phetsarath OT" pitchFamily="2" charset="2"/>
                          <a:ea typeface="Phetsarath OT" pitchFamily="2" charset="2"/>
                          <a:cs typeface="Phetsarath OT" pitchFamily="2" charset="2"/>
                        </a:rPr>
                        <a:t>​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Phetsarath OT" pitchFamily="2" charset="2"/>
                          <a:ea typeface="Phetsarath OT" pitchFamily="2" charset="2"/>
                          <a:cs typeface="Phetsarath OT" pitchFamily="2" charset="2"/>
                        </a:rPr>
                        <a:t>ສານ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Phetsarath OT" pitchFamily="2" charset="2"/>
                          <a:ea typeface="Phetsarath OT" pitchFamily="2" charset="2"/>
                          <a:cs typeface="Phetsarath OT" pitchFamily="2" charset="2"/>
                        </a:rPr>
                        <a:t>​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Phetsarath OT" pitchFamily="2" charset="2"/>
                          <a:ea typeface="Phetsarath OT" pitchFamily="2" charset="2"/>
                          <a:cs typeface="Phetsarath OT" pitchFamily="2" charset="2"/>
                        </a:rPr>
                        <a:t>ສົ່ງ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Phetsarath OT" pitchFamily="2" charset="2"/>
                          <a:ea typeface="Phetsarath OT" pitchFamily="2" charset="2"/>
                          <a:cs typeface="Phetsarath OT" pitchFamily="2" charset="2"/>
                        </a:rPr>
                        <a:t>​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Phetsarath OT" pitchFamily="2" charset="2"/>
                          <a:ea typeface="Phetsarath OT" pitchFamily="2" charset="2"/>
                          <a:cs typeface="Phetsarath OT" pitchFamily="2" charset="2"/>
                        </a:rPr>
                        <a:t>ກົມ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Phetsarath OT" pitchFamily="2" charset="2"/>
                          <a:ea typeface="Phetsarath OT" pitchFamily="2" charset="2"/>
                          <a:cs typeface="Phetsarath OT" pitchFamily="2" charset="2"/>
                        </a:rPr>
                        <a:t>​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Phetsarath OT" pitchFamily="2" charset="2"/>
                          <a:ea typeface="Phetsarath OT" pitchFamily="2" charset="2"/>
                          <a:cs typeface="Phetsarath OT" pitchFamily="2" charset="2"/>
                        </a:rPr>
                        <a:t>ສ້າງ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Phetsarath OT" pitchFamily="2" charset="2"/>
                          <a:ea typeface="Phetsarath OT" pitchFamily="2" charset="2"/>
                          <a:cs typeface="Phetsarath OT" pitchFamily="2" charset="2"/>
                        </a:rPr>
                        <a:t>​</a:t>
                      </a:r>
                      <a:r>
                        <a:rPr lang="en-US" sz="2800" dirty="0" err="1" smtClean="0">
                          <a:solidFill>
                            <a:srgbClr val="002060"/>
                          </a:solidFill>
                          <a:latin typeface="Phetsarath OT" pitchFamily="2" charset="2"/>
                          <a:ea typeface="Phetsarath OT" pitchFamily="2" charset="2"/>
                          <a:cs typeface="Phetsarath OT" pitchFamily="2" charset="2"/>
                        </a:rPr>
                        <a:t>ຄູ</a:t>
                      </a:r>
                      <a:endParaRPr lang="en-US" sz="2800" dirty="0">
                        <a:solidFill>
                          <a:srgbClr val="002060"/>
                        </a:solidFill>
                        <a:latin typeface="Phetsarath OT" pitchFamily="2" charset="2"/>
                        <a:ea typeface="Phetsarath OT" pitchFamily="2" charset="2"/>
                        <a:cs typeface="Phetsarath OT" pitchFamily="2" charset="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8E60-85F2-4CD8-92E2-5C8BFFBC1D49}" type="datetime1">
              <a:rPr lang="en-US" smtClean="0"/>
              <a:t>10/16/2015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B3F5-9756-4F7B-A289-45C4726F7117}" type="slidenum">
              <a:rPr lang="en-US" smtClean="0"/>
              <a:t>21</a:t>
            </a:fld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1447800" y="4876800"/>
            <a:ext cx="4572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138351" y="4876800"/>
            <a:ext cx="4572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6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438401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​​</a:t>
            </a:r>
            <a:r>
              <a:rPr lang="en-US" sz="8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ຂໍຂອບ</a:t>
            </a:r>
            <a:r>
              <a:rPr lang="en-US" sz="8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8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ໃຈ</a:t>
            </a:r>
            <a:endParaRPr lang="en-US" sz="8800" b="1" dirty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BB9B6-F12F-42BE-AD94-30F2F991FA88}" type="datetime1">
              <a:rPr lang="en-US" smtClean="0"/>
              <a:t>10/16/2015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B3F5-9756-4F7B-A289-45C4726F711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8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ຂັ້ນ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ຕອນ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ການ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ປະ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ຕິ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ບັດ</a:t>
            </a:r>
            <a:endParaRPr lang="en-US" b="1" dirty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1"/>
            <a:ext cx="7738533" cy="4038599"/>
          </a:xfrm>
        </p:spPr>
        <p:txBody>
          <a:bodyPr>
            <a:noAutofit/>
          </a:bodyPr>
          <a:lstStyle/>
          <a:p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ຮັບ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ຟັງ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ການ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ເຜີຍ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ແຜ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່​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ຈາກ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 ດ​ຣ 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ຈາກ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ມະ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ຫາ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ວິ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ທະ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ຍາ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ໄລ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ແຫ່ງ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ຊາດ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 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ທີ່ສົມ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ທົບ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ກັບ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ກົມ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ສ້າງ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ຄູ</a:t>
            </a:r>
            <a:endParaRPr lang="en-US" dirty="0" smtClean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  <a:p>
            <a:endParaRPr lang="en-US" dirty="0" smtClean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  <a:p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ຜູ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້​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ອຳ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ນວຍ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ການ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ເຜີຍ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ແຜ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່​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ມາດ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ຖານ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, 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ເງື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່​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ອນ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ໄຂ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, 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ແລະ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 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ເອ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ກະ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ສານ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ປະ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ກອບ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ໃຫ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້​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ຄູ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ທັງ</a:t>
            </a:r>
            <a:r>
              <a:rPr lang="en-US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ໝົດ</a:t>
            </a:r>
            <a:endParaRPr lang="en-US" dirty="0" smtClean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  <a:p>
            <a:endParaRPr lang="en-US" dirty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AA56-4D73-474E-A7FA-3D77024EC48B}" type="datetime1">
              <a:rPr lang="en-US" smtClean="0"/>
              <a:t>10/16/2015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B3F5-9756-4F7B-A289-45C4726F71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4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ຂັ້ນ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ຕອນ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ການ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ປະ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ຕິ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ບັດ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 (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ຕໍ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່)</a:t>
            </a:r>
            <a:endParaRPr lang="en-US" b="1" dirty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57350"/>
            <a:ext cx="7357533" cy="38481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ແຕ່ງ</a:t>
            </a:r>
            <a:r>
              <a:rPr lang="en-US" sz="2800" b="1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ຕັ້ງ</a:t>
            </a:r>
            <a:r>
              <a:rPr lang="en-US" sz="2800" b="1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ຄະ</a:t>
            </a:r>
            <a:r>
              <a:rPr lang="en-US" sz="2800" b="1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ນະ</a:t>
            </a:r>
            <a:r>
              <a:rPr lang="en-US" sz="2800" b="1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ຮັບ</a:t>
            </a:r>
            <a:r>
              <a:rPr lang="en-US" sz="2800" b="1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ຜິດ</a:t>
            </a:r>
            <a:r>
              <a:rPr lang="en-US" sz="2800" b="1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ຊອບ</a:t>
            </a:r>
            <a:r>
              <a:rPr lang="en-US" sz="2800" b="1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ການ</a:t>
            </a:r>
            <a:r>
              <a:rPr lang="en-US" sz="2800" b="1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ປະ</a:t>
            </a:r>
            <a:r>
              <a:rPr lang="en-US" sz="2800" b="1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ເມີນ</a:t>
            </a:r>
            <a:endParaRPr lang="en-US" sz="2800" b="1" dirty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  <a:p>
            <a:pPr marL="0" indent="0">
              <a:buNone/>
            </a:pPr>
            <a:endParaRPr lang="en-US" sz="2800" dirty="0" smtClean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  <a:p>
            <a:pPr marL="0" indent="0" algn="ctr">
              <a:buNone/>
            </a:pPr>
            <a:r>
              <a:rPr lang="en-US" sz="2800" b="1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ຄະ</a:t>
            </a:r>
            <a:r>
              <a:rPr lang="en-US" sz="2800" b="1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ນະ</a:t>
            </a:r>
            <a:r>
              <a:rPr lang="en-US" sz="2800" b="1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ຮັບ</a:t>
            </a:r>
            <a:r>
              <a:rPr lang="en-US" sz="2800" b="1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ຜິດ</a:t>
            </a:r>
            <a:r>
              <a:rPr lang="en-US" sz="2800" b="1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ຊອບ</a:t>
            </a:r>
            <a:r>
              <a:rPr lang="en-US" sz="2800" b="1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ເປີດກອງ</a:t>
            </a:r>
            <a:r>
              <a:rPr lang="en-US" sz="2800" b="1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ປະ</a:t>
            </a:r>
            <a:r>
              <a:rPr lang="en-US" sz="2800" b="1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ຊຸມ</a:t>
            </a:r>
            <a:r>
              <a:rPr lang="en-US" sz="2800" b="1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ເປິກ</a:t>
            </a:r>
            <a:r>
              <a:rPr lang="en-US" sz="2800" b="1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ສາວິ</a:t>
            </a:r>
            <a:r>
              <a:rPr lang="en-US" sz="2800" b="1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ທີ</a:t>
            </a:r>
            <a:r>
              <a:rPr lang="en-US" sz="2800" b="1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ການ</a:t>
            </a:r>
            <a:r>
              <a:rPr lang="en-US" sz="2800" b="1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 </a:t>
            </a:r>
            <a:r>
              <a:rPr lang="en-US" sz="2800" b="1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ແລະ</a:t>
            </a:r>
            <a:r>
              <a:rPr lang="en-US" sz="2800" b="1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 </a:t>
            </a:r>
            <a:r>
              <a:rPr lang="en-US" sz="2800" b="1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ຂັ້ນ</a:t>
            </a:r>
            <a:r>
              <a:rPr lang="en-US" sz="2800" b="1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ຕອນ</a:t>
            </a:r>
            <a:r>
              <a:rPr lang="en-US" sz="2800" b="1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ການ</a:t>
            </a:r>
            <a:r>
              <a:rPr lang="en-US" sz="2800" b="1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ປະ</a:t>
            </a:r>
            <a:r>
              <a:rPr lang="en-US" sz="2800" b="1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ເມີນ</a:t>
            </a:r>
            <a:endParaRPr lang="en-US" sz="2800" b="1" dirty="0" smtClean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  <a:p>
            <a:pPr marL="0" indent="0">
              <a:buNone/>
            </a:pPr>
            <a:endParaRPr lang="en-US" sz="2800" dirty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  <a:p>
            <a:pPr marL="0" indent="0" algn="ctr">
              <a:buNone/>
            </a:pP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ຄະ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ນະ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ຮັບ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ຜິດ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ຊອບ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ແຈ້ງ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ໄລ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ຍະ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ເວ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ລາ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ກະ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ກຽມ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ເອ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ກະ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ສານ</a:t>
            </a:r>
            <a:endParaRPr lang="en-US" sz="2800" b="1" dirty="0" smtClean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  <a:p>
            <a:pPr marL="0" indent="0" algn="ctr">
              <a:buNone/>
            </a:pP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ໃຫ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້​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ຄູ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ຜູ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້​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ທີ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່​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ສົນ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ໃຈ</a:t>
            </a:r>
            <a:endParaRPr lang="en-US" sz="2800" b="1" dirty="0" smtClean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  <a:p>
            <a:endParaRPr lang="en-US" sz="2800" dirty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6675438"/>
            <a:ext cx="2133600" cy="365125"/>
          </a:xfrm>
        </p:spPr>
        <p:txBody>
          <a:bodyPr/>
          <a:lstStyle/>
          <a:p>
            <a:fld id="{B87FAA56-4D73-474E-A7FA-3D77024EC48B}" type="datetime1">
              <a:rPr lang="en-US" smtClean="0"/>
              <a:t>10/16/2015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B3F5-9756-4F7B-A289-45C4726F7117}" type="slidenum">
              <a:rPr lang="en-US" smtClean="0"/>
              <a:t>4</a:t>
            </a:fld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461933" y="2190749"/>
            <a:ext cx="457200" cy="533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461933" y="3562349"/>
            <a:ext cx="457200" cy="533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461933" y="5238749"/>
            <a:ext cx="457200" cy="533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5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ຂັ້ນ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ຕອນ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ການ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ປະ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ຕິ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ບັດ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 (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ຕໍ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່)</a:t>
            </a:r>
            <a:endParaRPr lang="en-US" b="1" dirty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633" y="1524002"/>
            <a:ext cx="7408333" cy="40385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ແຈ້ງ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ໃຫ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້​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ຄູ-ອາ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ຈານ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ສົ່ງ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ເອ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ກະ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ສານ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ໃຫ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້​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ຄະ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ນະ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ຮັບ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ຜິດ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ຊອບ</a:t>
            </a:r>
            <a:endParaRPr lang="en-US" sz="2800" b="1" dirty="0" smtClean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  <a:p>
            <a:pPr marL="0" indent="0">
              <a:buNone/>
            </a:pPr>
            <a:endParaRPr lang="en-US" sz="2800" b="1" dirty="0" smtClean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  <a:p>
            <a:pPr marL="0" indent="0" algn="ctr">
              <a:buNone/>
            </a:pP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ຄະ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ນະ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ຮັບ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ຜິດ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ຊອບເປີດກອງ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ປະ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ຊຸມ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 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ກວດ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ເອ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ກະ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ສານ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 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ແລະ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 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ຕີ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ລາ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ຄາ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ຄະ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ແນນ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ຄຸນ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ສົມ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ບັດ</a:t>
            </a:r>
            <a:endParaRPr lang="en-US" sz="2800" b="1" dirty="0" smtClean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  <a:p>
            <a:pPr marL="0" indent="0">
              <a:buNone/>
            </a:pPr>
            <a:endParaRPr lang="en-US" sz="2800" b="1" dirty="0" smtClean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  <a:p>
            <a:pPr marL="0" indent="0">
              <a:buNone/>
            </a:pP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ແຈ້ງ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ໃຫ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້​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ຄູ-ອາ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ຈານ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ຜູ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້​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ສະ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ໝັກ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 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ຄົ້ນ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ຄວ້າ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ເອ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ກະ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ສານ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ທີ່ບໍ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່​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ຄົບ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ໃສ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່​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ຕື່ມ</a:t>
            </a:r>
            <a:endParaRPr lang="en-US" sz="2800" b="1" dirty="0" smtClean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  <a:p>
            <a:pPr marL="0" indent="0">
              <a:buNone/>
            </a:pPr>
            <a:endParaRPr lang="en-US" sz="2800" b="1" dirty="0" smtClean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  <a:p>
            <a:pPr marL="0" indent="0" algn="ctr">
              <a:buNone/>
            </a:pP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ຜູ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້​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ຮັບ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ຜິດ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ຊອບ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ລວບ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ລວມ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ເອ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ກະ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ສານ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ຕ່າງ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ໆ​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ສົ່ງ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ກົມ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ສ້າງ</a:t>
            </a:r>
            <a:r>
              <a:rPr lang="en-US" sz="28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ຄູ</a:t>
            </a:r>
            <a:endParaRPr lang="en-US" sz="2800" b="1" dirty="0" smtClean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  <a:p>
            <a:pPr marL="0" indent="0">
              <a:buNone/>
            </a:pPr>
            <a:endParaRPr lang="en-US" sz="2800" b="1" dirty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5BB4-F9AC-4674-BE0F-44C71BC0A028}" type="datetime1">
              <a:rPr lang="en-US" smtClean="0"/>
              <a:t>10/16/2015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B3F5-9756-4F7B-A289-45C4726F7117}" type="slidenum">
              <a:rPr lang="en-US" smtClean="0"/>
              <a:t>5</a:t>
            </a:fld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186767" y="2133600"/>
            <a:ext cx="457200" cy="533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186767" y="3429000"/>
            <a:ext cx="457200" cy="533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186767" y="4572000"/>
            <a:ext cx="457200" cy="533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3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229600" cy="5029200"/>
          </a:xfrm>
        </p:spPr>
        <p:txBody>
          <a:bodyPr>
            <a:noAutofit/>
          </a:bodyPr>
          <a:lstStyle/>
          <a:p>
            <a:pPr eaLnBrk="1" hangingPunct="1">
              <a:lnSpc>
                <a:spcPct val="160000"/>
              </a:lnSpc>
            </a:pPr>
            <a:r>
              <a:rPr lang="en-US" sz="1800" dirty="0" err="1" smtClean="0">
                <a:latin typeface="Phetsarath OT" pitchFamily="2" charset="0"/>
                <a:cs typeface="Phetsarath OT" pitchFamily="2" charset="0"/>
              </a:rPr>
              <a:t>ດ້ານຄຸນວຸດທິ</a:t>
            </a:r>
            <a:r>
              <a:rPr lang="en-US" sz="1800" dirty="0" smtClean="0">
                <a:latin typeface="Phetsarath OT" pitchFamily="2" charset="0"/>
                <a:cs typeface="Phetsarath OT" pitchFamily="2" charset="0"/>
              </a:rPr>
              <a:t>:</a:t>
            </a:r>
          </a:p>
          <a:p>
            <a:pPr lvl="1" eaLnBrk="1" hangingPunct="1">
              <a:lnSpc>
                <a:spcPct val="160000"/>
              </a:lnSpc>
            </a:pP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ປະລິນຍາເອກ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ໂທ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ເໜືອມະຫາວິທະຍາໄລ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ປະລິນຍາຕີ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ຊັ້ນສູງ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: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ຕ້ອງຜ່ານການ</a:t>
            </a:r>
            <a:r>
              <a:rPr lang="lo-LA" sz="2400" dirty="0">
                <a:latin typeface="Phetsarath OT" pitchFamily="2" charset="0"/>
                <a:cs typeface="Phetsarath OT" pitchFamily="2" charset="0"/>
              </a:rPr>
              <a:t>ເ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ຝ</a:t>
            </a: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ິ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ກງານສິດສອນຢ່າງນ້ອຍ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2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ປີ</a:t>
            </a:r>
            <a:endParaRPr lang="en-US" sz="2400" dirty="0" smtClean="0">
              <a:latin typeface="Phetsarath OT" pitchFamily="2" charset="0"/>
              <a:cs typeface="Phetsarath OT" pitchFamily="2" charset="0"/>
            </a:endParaRPr>
          </a:p>
          <a:p>
            <a:pPr lvl="1" eaLnBrk="1" hangingPunct="1">
              <a:lnSpc>
                <a:spcPct val="160000"/>
              </a:lnSpc>
            </a:pP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ປະຫວັດການຮຽນດີເດັ່ນ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ສາມາດສອນ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ໃຊ້ພາສາຂອງຊາດຖືກຕ້ອງ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ແລະ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ນຳໃຊ້ພາສາຕ່າງປະເທດລະດັບດີ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1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ພາສາ</a:t>
            </a:r>
            <a:endParaRPr lang="en-US" sz="2400" dirty="0" smtClean="0">
              <a:latin typeface="Phetsarath OT" pitchFamily="2" charset="0"/>
              <a:cs typeface="Phetsarath OT" pitchFamily="2" charset="0"/>
            </a:endParaRPr>
          </a:p>
          <a:p>
            <a:pPr eaLnBrk="1" hangingPunct="1">
              <a:lnSpc>
                <a:spcPct val="160000"/>
              </a:lnSpc>
            </a:pPr>
            <a:r>
              <a:rPr lang="en-US" sz="1800" dirty="0" err="1" smtClean="0">
                <a:latin typeface="Phetsarath OT" pitchFamily="2" charset="0"/>
                <a:cs typeface="Phetsarath OT" pitchFamily="2" charset="0"/>
              </a:rPr>
              <a:t>ດ້ານໜ້າທີ່ຮັບຜິດຊອບ</a:t>
            </a:r>
            <a:r>
              <a:rPr lang="en-US" sz="1800" dirty="0" smtClean="0">
                <a:latin typeface="Phetsarath OT" pitchFamily="2" charset="0"/>
                <a:cs typeface="Phetsarath OT" pitchFamily="2" charset="0"/>
              </a:rPr>
              <a:t>:</a:t>
            </a:r>
          </a:p>
          <a:p>
            <a:pPr lvl="1" eaLnBrk="1" hangingPunct="1">
              <a:lnSpc>
                <a:spcPct val="160000"/>
              </a:lnSpc>
            </a:pP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ສອນ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ຄົ້ນຄວ້າຮຽບຮຽງ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ແລະ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 ຮ</a:t>
            </a: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ິ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ບໂຮມເອກະສານວິທະຍາສາດ</a:t>
            </a:r>
            <a:r>
              <a:rPr lang="en-US" sz="2400" dirty="0" smtClean="0">
                <a:latin typeface="Phetsarath OT" pitchFamily="2" charset="0"/>
                <a:cs typeface="Phetsarath OT" pitchFamily="2" charset="0"/>
              </a:rPr>
              <a:t>, 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ເຂົ້າຮ່ວມ</a:t>
            </a: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ການ</a:t>
            </a:r>
            <a:r>
              <a:rPr lang="en-US" sz="2400" dirty="0" err="1" smtClean="0">
                <a:latin typeface="Phetsarath OT" pitchFamily="2" charset="0"/>
                <a:cs typeface="Phetsarath OT" pitchFamily="2" charset="0"/>
              </a:rPr>
              <a:t>ຄົ້ນຄວ້າ</a:t>
            </a:r>
            <a:r>
              <a:rPr lang="lo-LA" sz="2400" dirty="0" smtClean="0">
                <a:latin typeface="Phetsarath OT" pitchFamily="2" charset="0"/>
                <a:cs typeface="Phetsarath OT" pitchFamily="2" charset="0"/>
              </a:rPr>
              <a:t>ວິທະຍາສາດ</a:t>
            </a:r>
            <a:endParaRPr lang="en-US" sz="2400" dirty="0" smtClean="0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22AED27-1386-4F3A-B3D2-D11868C5C393}" type="slidenum">
              <a:rPr lang="en-US">
                <a:latin typeface="Phetsarath OT" pitchFamily="2" charset="0"/>
                <a:cs typeface="Phetsarath OT" pitchFamily="2" charset="0"/>
              </a:rPr>
              <a:pPr eaLnBrk="1" hangingPunct="1"/>
              <a:t>6</a:t>
            </a:fld>
            <a:endParaRPr lang="en-US">
              <a:latin typeface="Phetsarath OT" pitchFamily="2" charset="0"/>
              <a:cs typeface="Phetsarath OT" pitchFamily="2" charset="0"/>
            </a:endParaRPr>
          </a:p>
        </p:txBody>
      </p:sp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924800" cy="11430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lo-LA" sz="3600" b="1" dirty="0" smtClean="0">
                <a:latin typeface="Phetsarath OT" pitchFamily="2" charset="0"/>
                <a:cs typeface="Phetsarath OT" pitchFamily="2" charset="0"/>
              </a:rPr>
              <a:t>ເງື່ອນໄຂຜູ້ຂໍ</a:t>
            </a:r>
            <a:r>
              <a:rPr lang="en-US" sz="3600" b="1" dirty="0" err="1" smtClean="0">
                <a:latin typeface="Phetsarath OT" pitchFamily="2" charset="0"/>
                <a:cs typeface="Phetsarath OT" pitchFamily="2" charset="0"/>
              </a:rPr>
              <a:t>ຜູ້ຊ່ວຍອາຈານ</a:t>
            </a:r>
            <a:endParaRPr lang="en-US" sz="3600" b="1" dirty="0" smtClean="0">
              <a:latin typeface="Phetsarath OT" pitchFamily="2" charset="0"/>
              <a:cs typeface="Phetsarath O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58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ເອ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ກະ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ສານ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​​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ຄູ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ຕ້ອງ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ກະ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ກຽມ</a:t>
            </a:r>
            <a:endParaRPr lang="en-US" b="1" dirty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043333" cy="5867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ສຳ</a:t>
            </a:r>
            <a:r>
              <a:rPr lang="en-US" sz="2800" b="1" u="sng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u="sng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ລັບ</a:t>
            </a:r>
            <a:r>
              <a:rPr lang="en-US" sz="2800" b="1" u="sng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u="sng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ຜູ</a:t>
            </a:r>
            <a:r>
              <a:rPr lang="en-US" sz="2800" b="1" u="sng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້​</a:t>
            </a:r>
            <a:r>
              <a:rPr lang="en-US" sz="2800" b="1" u="sng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ຊ່ວຍ</a:t>
            </a:r>
            <a:r>
              <a:rPr lang="en-US" sz="2800" b="1" u="sng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u="sng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ອາ</a:t>
            </a:r>
            <a:r>
              <a:rPr lang="en-US" sz="2800" b="1" u="sng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u="sng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ຈານ</a:t>
            </a:r>
            <a:r>
              <a:rPr lang="en-US" sz="2800" b="1" u="sng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: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ໄດ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້​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ພາ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ສາ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ຕ່າງ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ປະ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ເທດ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 1 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ພາ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ສາ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 (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ກອບ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ປີ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ໃບ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ປະ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ກາດ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/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ໃບຢັ້ງ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ຢືນ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)</a:t>
            </a:r>
            <a:endParaRPr lang="en-US" sz="2800" dirty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ມີ</a:t>
            </a:r>
            <a:r>
              <a:rPr lang="en-US" sz="2800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ການຢັ້ງ</a:t>
            </a:r>
            <a:r>
              <a:rPr lang="en-US" sz="2800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ຢືນ</a:t>
            </a:r>
            <a:r>
              <a:rPr lang="en-US" sz="2800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ເຂົ້າ</a:t>
            </a:r>
            <a:r>
              <a:rPr lang="en-US" sz="2800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ຮ່ວມ</a:t>
            </a:r>
            <a:r>
              <a:rPr lang="en-US" sz="2800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ຄົ້ນ</a:t>
            </a:r>
            <a:r>
              <a:rPr lang="en-US" sz="2800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ຄວ້າ</a:t>
            </a:r>
            <a:r>
              <a:rPr lang="en-US" sz="2800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ວິ</a:t>
            </a:r>
            <a:r>
              <a:rPr lang="en-US" sz="2800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ທະ</a:t>
            </a:r>
            <a:r>
              <a:rPr lang="en-US" sz="2800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ຍາ</a:t>
            </a:r>
            <a:r>
              <a:rPr lang="en-US" sz="2800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ສາ</a:t>
            </a:r>
            <a:r>
              <a:rPr lang="en-US" sz="2800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​ດ, </a:t>
            </a:r>
            <a:r>
              <a:rPr lang="en-US" sz="2800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ສຳ</a:t>
            </a:r>
            <a:r>
              <a:rPr lang="en-US" sz="2800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ມະ</a:t>
            </a:r>
            <a:r>
              <a:rPr lang="en-US" sz="2800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ນາ</a:t>
            </a:r>
            <a:endParaRPr lang="en-US" sz="2800" dirty="0" smtClean="0">
              <a:solidFill>
                <a:srgbClr val="FF0000"/>
              </a:solidFill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ເອ</a:t>
            </a:r>
            <a:r>
              <a:rPr lang="en-US" sz="2800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ກະ</a:t>
            </a:r>
            <a:r>
              <a:rPr lang="en-US" sz="2800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ສານ</a:t>
            </a:r>
            <a:r>
              <a:rPr lang="en-US" sz="2800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ທີ</a:t>
            </a:r>
            <a:r>
              <a:rPr lang="en-US" sz="2800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່​</a:t>
            </a:r>
            <a:r>
              <a:rPr lang="en-US" sz="2800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ຮຽບ</a:t>
            </a:r>
            <a:r>
              <a:rPr lang="en-US" sz="2800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ຮຽງ</a:t>
            </a:r>
            <a:r>
              <a:rPr lang="en-US" sz="2800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ຮີບ</a:t>
            </a:r>
            <a:r>
              <a:rPr lang="en-US" sz="2800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ໂຮມ</a:t>
            </a:r>
            <a:r>
              <a:rPr lang="en-US" sz="2800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ຫຼື</a:t>
            </a:r>
            <a:r>
              <a:rPr lang="en-US" sz="2800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ແປ</a:t>
            </a:r>
            <a:endParaRPr lang="en-US" sz="2800" dirty="0">
              <a:solidFill>
                <a:srgbClr val="FF0000"/>
              </a:solidFill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ເອ</a:t>
            </a:r>
            <a:r>
              <a:rPr lang="en-US" sz="2800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ກະ</a:t>
            </a:r>
            <a:r>
              <a:rPr lang="en-US" sz="2800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ສານ</a:t>
            </a:r>
            <a:r>
              <a:rPr lang="en-US" sz="2800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ຮັບ</a:t>
            </a:r>
            <a:r>
              <a:rPr lang="en-US" sz="2800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ໃຊ</a:t>
            </a:r>
            <a:r>
              <a:rPr lang="en-US" sz="2800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້​</a:t>
            </a:r>
            <a:r>
              <a:rPr lang="en-US" sz="2800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ການ</a:t>
            </a:r>
            <a:r>
              <a:rPr lang="en-US" sz="2800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ສອນ</a:t>
            </a:r>
            <a:r>
              <a:rPr lang="en-US" sz="2800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 (</a:t>
            </a:r>
            <a:r>
              <a:rPr lang="en-US" sz="2800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ບົດ</a:t>
            </a:r>
            <a:r>
              <a:rPr lang="en-US" sz="2800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ສອນ</a:t>
            </a:r>
            <a:r>
              <a:rPr lang="en-US" sz="2800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ສື</a:t>
            </a:r>
            <a:r>
              <a:rPr lang="en-US" sz="2800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່​</a:t>
            </a:r>
            <a:r>
              <a:rPr lang="en-US" sz="2800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ການ</a:t>
            </a:r>
            <a:r>
              <a:rPr lang="en-US" sz="2800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ສອນ</a:t>
            </a:r>
            <a:r>
              <a:rPr lang="en-US" sz="2800" dirty="0" smtClean="0">
                <a:solidFill>
                  <a:srgbClr val="FF0000"/>
                </a:solidFill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…)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ຄຳ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ຮ້ອງຂໍ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ຕຳ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ແໜ່ງ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endParaRPr lang="en-US" sz="2800" dirty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ແບບ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ປະ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ເມີນ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ຜົນ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 (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ວຸດ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ທິ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ບັດ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D3167-3858-4BC2-B9F8-3197B35CD272}" type="datetime1">
              <a:rPr lang="en-US" smtClean="0"/>
              <a:t>10/16/2015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B3F5-9756-4F7B-A289-45C4726F71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44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ເອ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ກະ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ສານ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​​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ຄູ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ຕ້ອງ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ກະ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ກຽມ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 (</a:t>
            </a:r>
            <a:r>
              <a:rPr lang="en-US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ຕໍ</a:t>
            </a:r>
            <a:r>
              <a:rPr lang="en-US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່)</a:t>
            </a:r>
            <a:endParaRPr lang="en-US" b="1" dirty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1"/>
            <a:ext cx="7738533" cy="380153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ແບບ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ປະ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ເມີນ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ແນວ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ຄິດ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ຄຸນ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ສົມ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ບັດ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 (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ໄດ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້​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ຄະ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ແນນ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 7 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ຂຶ້ນ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ໄປ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)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ແບບ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ປະ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ເມີນ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ຄຸ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ນະ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ພາບ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ການ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ສອນ</a:t>
            </a:r>
            <a:endParaRPr lang="en-US" sz="2800" dirty="0" smtClean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  <a:p>
            <a:pPr marL="514350" indent="-514350">
              <a:buFont typeface="+mj-lt"/>
              <a:buAutoNum type="arabicPeriod" startAt="8"/>
            </a:pP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ປະ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ຫວັດ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ຫຍໍ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້ (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ກອບ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ປີ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ໃສ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່​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ແຜ່ນ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 CD)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ໃບ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ຄະ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ແນນ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ວິ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ຊາ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ສະ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ເພາະ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ສູງ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ສຸດ</a:t>
            </a:r>
            <a:endParaRPr lang="en-US" sz="2800" dirty="0" smtClean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  <a:p>
            <a:pPr marL="514350" indent="-514350">
              <a:buFont typeface="+mj-lt"/>
              <a:buAutoNum type="arabicPeriod" startAt="8"/>
            </a:pPr>
            <a:endParaRPr lang="en-US" sz="2800" dirty="0" smtClean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  <a:p>
            <a:pPr marL="0" indent="0">
              <a:buNone/>
            </a:pPr>
            <a:r>
              <a:rPr lang="en-US" sz="2800" b="1" u="sng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ໝາຍ</a:t>
            </a:r>
            <a:r>
              <a:rPr lang="en-US" sz="2800" b="1" u="sng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b="1" u="sng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ເຫດ</a:t>
            </a:r>
            <a:r>
              <a:rPr lang="en-US" sz="2800" b="1" u="sng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:</a:t>
            </a:r>
            <a:r>
              <a:rPr lang="en-US" sz="2800" u="sng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 </a:t>
            </a:r>
          </a:p>
          <a:p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ເອ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ກະ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ສານ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ອັນ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ດັບ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ທີ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 </a:t>
            </a:r>
            <a:r>
              <a:rPr lang="lo-LA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2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- </a:t>
            </a:r>
            <a:r>
              <a:rPr lang="lo-LA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4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 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ຕ້ອງ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ມີ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ຢ່າງ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ໜ້ອຍ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 1 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ວິ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ຊາ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ຂຶ້ນ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ໄປ</a:t>
            </a:r>
            <a:endParaRPr lang="en-US" sz="2800" dirty="0" smtClean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  <a:p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ເອ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ກະ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ສານ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ຕ່າງ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ໆ​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ຕ້ອງ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lo-LA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ພີມ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ດ້ວຍ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ຄອມ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ພິວ</a:t>
            </a:r>
            <a:r>
              <a:rPr lang="en-US" sz="2800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800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ເຕີ</a:t>
            </a:r>
            <a:endParaRPr lang="en-US" sz="2800" dirty="0" smtClean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  <a:p>
            <a:endParaRPr lang="en-US" sz="2800" dirty="0" smtClean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  <a:p>
            <a:pPr marL="514350" indent="-514350">
              <a:buFont typeface="+mj-lt"/>
              <a:buAutoNum type="arabicPeriod" startAt="7"/>
            </a:pPr>
            <a:endParaRPr lang="en-US" sz="2800" dirty="0" smtClean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8A75-C712-40C0-A11D-5687E8B4B8C3}" type="datetime1">
              <a:rPr lang="en-US" smtClean="0"/>
              <a:t>10/16/2015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B3F5-9756-4F7B-A289-45C4726F71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4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3E6EB-44B9-4910-AEF5-A5AAE96741D3}" type="datetime1">
              <a:rPr lang="en-US" smtClean="0"/>
              <a:t>10/16/2015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B3F5-9756-4F7B-A289-45C4726F7117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2" descr="D:\teacher position\Scan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38399" y="533399"/>
            <a:ext cx="4872911" cy="617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85800" y="38784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lo-LA" sz="24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ຕົວຢ່າງໃບ</a:t>
            </a:r>
            <a:r>
              <a:rPr lang="en-US" sz="24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ຢັ້ງ</a:t>
            </a:r>
            <a:r>
              <a:rPr lang="en-US" sz="2400" b="1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400" b="1" dirty="0" err="1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ຢືນ</a:t>
            </a:r>
            <a:r>
              <a:rPr lang="lo-LA" sz="24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ການ</a:t>
            </a:r>
            <a:r>
              <a:rPr lang="en-US" sz="2400" b="1" dirty="0" smtClean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400" b="1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ເຂົ້າ</a:t>
            </a:r>
            <a:r>
              <a:rPr lang="en-US" sz="2400" b="1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400" b="1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ຮ່ວມ</a:t>
            </a:r>
            <a:r>
              <a:rPr lang="en-US" sz="2400" b="1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400" b="1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ຄົ້ນ</a:t>
            </a:r>
            <a:r>
              <a:rPr lang="en-US" sz="2400" b="1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400" b="1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ຄວ້າ</a:t>
            </a:r>
            <a:r>
              <a:rPr lang="en-US" sz="2400" b="1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400" b="1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ວິ</a:t>
            </a:r>
            <a:r>
              <a:rPr lang="en-US" sz="2400" b="1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400" b="1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ທະ</a:t>
            </a:r>
            <a:r>
              <a:rPr lang="en-US" sz="2400" b="1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400" b="1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ຍາ</a:t>
            </a:r>
            <a:r>
              <a:rPr lang="en-US" sz="2400" b="1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400" b="1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ສາ</a:t>
            </a:r>
            <a:r>
              <a:rPr lang="en-US" sz="2400" b="1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​ດ, </a:t>
            </a:r>
            <a:r>
              <a:rPr lang="en-US" sz="2400" b="1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ສຳ</a:t>
            </a:r>
            <a:r>
              <a:rPr lang="en-US" sz="2400" b="1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400" b="1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ມະ</a:t>
            </a:r>
            <a:r>
              <a:rPr lang="en-US" sz="2400" b="1" dirty="0">
                <a:latin typeface="Phetsarath OT" pitchFamily="2" charset="2"/>
                <a:ea typeface="Phetsarath OT" pitchFamily="2" charset="2"/>
                <a:cs typeface="Phetsarath OT" pitchFamily="2" charset="2"/>
              </a:rPr>
              <a:t>​</a:t>
            </a:r>
            <a:r>
              <a:rPr lang="en-US" sz="2400" b="1" dirty="0" err="1">
                <a:latin typeface="Phetsarath OT" pitchFamily="2" charset="2"/>
                <a:ea typeface="Phetsarath OT" pitchFamily="2" charset="2"/>
                <a:cs typeface="Phetsarath OT" pitchFamily="2" charset="2"/>
              </a:rPr>
              <a:t>ນາ</a:t>
            </a:r>
            <a:endParaRPr lang="en-US" sz="2400" b="1" dirty="0">
              <a:latin typeface="Phetsarath OT" pitchFamily="2" charset="2"/>
              <a:ea typeface="Phetsarath OT" pitchFamily="2" charset="2"/>
              <a:cs typeface="Phetsarath OT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132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905</TotalTime>
  <Words>1542</Words>
  <Application>Microsoft Office PowerPoint</Application>
  <PresentationFormat>On-screen Show (4:3)</PresentationFormat>
  <Paragraphs>131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ກອງ​ປະ​ຊຸມ ແນະນໍາ ກ່ຽວ​ກັບ​ການຂໍ​ຕຳ​ແໜ່ງວິ​ຊາ​ການ ທີ່ວິ​ທະ​ຍາ​ໄລ​ຄູສະຫວັນນະເຂດ</vt:lpstr>
      <vt:lpstr>ລາຍ​ການ​ບັນ​ຍາຍ</vt:lpstr>
      <vt:lpstr>ຂັ້ນ​ຕອນ​ການ​ປະ​ຕິ​ບັດ</vt:lpstr>
      <vt:lpstr>ຂັ້ນ​ຕອນ​ການ​ປະ​ຕິ​ບັດ (ຕໍ່)</vt:lpstr>
      <vt:lpstr>ຂັ້ນ​ຕອນ​ການ​ປະ​ຕິ​ບັດ (ຕໍ່)</vt:lpstr>
      <vt:lpstr>ເງື່ອນໄຂຜູ້ຂໍຜູ້ຊ່ວຍອາຈານ</vt:lpstr>
      <vt:lpstr>​ເອ​ກະ​ສານ​​ຄູ​ຕ້ອງ​ກະ​ກຽມ</vt:lpstr>
      <vt:lpstr>​ເອ​ກະ​ສານ​​ຄູ​ຕ້ອງ​ກະ​ກຽມ (ຕໍ່)</vt:lpstr>
      <vt:lpstr>PowerPoint Presentation</vt:lpstr>
      <vt:lpstr>PowerPoint Presentation</vt:lpstr>
      <vt:lpstr>PowerPoint Presentation</vt:lpstr>
      <vt:lpstr>PowerPoint Presentation</vt:lpstr>
      <vt:lpstr>ຕົວຢ່າງເອ​ກະ​ສານ​ທີ່​ຮຽບ​ຮຽງ, ຮີບ​ໂຮມ, ຫຼື ແປ</vt:lpstr>
      <vt:lpstr>PowerPoint Presentation</vt:lpstr>
      <vt:lpstr>ເງື່ອນໄຂຜູ້ຂໍຕໍາແໜ່ງອາຈານ</vt:lpstr>
      <vt:lpstr>​ເອ​ກະ​ສານ​​ຄູ​ຕ້ອງ​ກະ​ກຽມ (ຕໍ່)</vt:lpstr>
      <vt:lpstr>​ເອ​ກະ​ສານ​​ຄູ​ຕ້ອງ​ກະ​ກຽມ (ຕໍ່)</vt:lpstr>
      <vt:lpstr>ຕົວຢ່າງບົດ​ຄວາມ​ທາງວິ​ຊາ​ການ, ບົດ​ວິ​ໄຈ  (ພາ​ສາ​ລາວ ຫຼື ພາ​ສາອັງ​ກິດ) </vt:lpstr>
      <vt:lpstr>PowerPoint Presentation</vt:lpstr>
      <vt:lpstr>​ເອ​ກະ​ສານ​ທີ່​​ຕ້ອງສົ່ງ​ໃຫ້​ກົມ​ສ້າງ​ຄູ</vt:lpstr>
      <vt:lpstr>ປະ​ຕິ​ທິນ​ການ​ເຄື​ອນ​ໄຫວ</vt:lpstr>
      <vt:lpstr>​​ຂໍຂອບ​ໃຈ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ກອງ​ປະ​ຊຸມ ຖອດ​ຖອນ​ບົດ​ຮຽນ ຂໍ​ຕຳ​ແໜ່ງວິ​ຊາ​ການ</dc:title>
  <dc:creator>LemonCOM</dc:creator>
  <cp:lastModifiedBy>Phailath</cp:lastModifiedBy>
  <cp:revision>63</cp:revision>
  <cp:lastPrinted>2015-08-05T07:33:21Z</cp:lastPrinted>
  <dcterms:created xsi:type="dcterms:W3CDTF">2015-08-04T01:53:45Z</dcterms:created>
  <dcterms:modified xsi:type="dcterms:W3CDTF">2015-10-16T06:20:12Z</dcterms:modified>
</cp:coreProperties>
</file>